
<file path=[Content_Types].xml><?xml version="1.0" encoding="utf-8"?>
<Types xmlns="http://schemas.openxmlformats.org/package/2006/content-types">
  <Default Extension="xml" ContentType="application/xml"/>
  <Default Extension="MOV" ContentType="video/quicktime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4" r:id="rId6"/>
    <p:sldId id="258" r:id="rId7"/>
    <p:sldId id="261" r:id="rId8"/>
    <p:sldId id="262" r:id="rId9"/>
    <p:sldId id="263" r:id="rId10"/>
    <p:sldId id="268" r:id="rId11"/>
    <p:sldId id="267" r:id="rId12"/>
    <p:sldId id="269" r:id="rId13"/>
    <p:sldId id="270" r:id="rId14"/>
    <p:sldId id="26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51:06.45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C19774-3E1D-4ABA-A09D-BE3F0FB4508D}" emma:medium="tactile" emma:mode="ink">
          <msink:context xmlns:msink="http://schemas.microsoft.com/ink/2010/main" type="writingRegion" rotatedBoundingBox="1874,6188 22744,5577 22922,11675 2052,12286"/>
        </emma:interpretation>
      </emma:emma>
    </inkml:annotationXML>
    <inkml:traceGroup>
      <inkml:annotationXML>
        <emma:emma xmlns:emma="http://www.w3.org/2003/04/emma" version="1.0">
          <emma:interpretation id="{E7091081-B13E-40ED-8CC5-1A02600A86DA}" emma:medium="tactile" emma:mode="ink">
            <msink:context xmlns:msink="http://schemas.microsoft.com/ink/2010/main" type="paragraph" rotatedBoundingBox="1874,6188 22744,5577 22801,7526 1931,8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FDBB7-C7E0-45C4-A6D0-525A1EA3FCE8}" emma:medium="tactile" emma:mode="ink">
              <msink:context xmlns:msink="http://schemas.microsoft.com/ink/2010/main" type="line" rotatedBoundingBox="1874,6188 22744,5577 22801,7526 1931,8136"/>
            </emma:interpretation>
          </emma:emma>
        </inkml:annotationXML>
        <inkml:traceGroup>
          <inkml:annotationXML>
            <emma:emma xmlns:emma="http://www.w3.org/2003/04/emma" version="1.0">
              <emma:interpretation id="{8C1223E6-4F01-49D1-B8BD-2AA4E7F941B9}" emma:medium="tactile" emma:mode="ink">
                <msink:context xmlns:msink="http://schemas.microsoft.com/ink/2010/main" type="inkWord" rotatedBoundingBox="18975,6489 22767,6378 22801,7526 19009,7637"/>
              </emma:interpretation>
              <emma:one-of disjunction-type="recognition" id="oneOf0">
                <emma:interpretation id="interp0" emma:lang="en-US" emma:confidence="0">
                  <emma:literal>brim-tatting-mt.</emma:literal>
                </emma:interpretation>
                <emma:interpretation id="interp1" emma:lang="en-US" emma:confidence="0">
                  <emma:literal>brim-treat-amt</emma:literal>
                </emma:interpretation>
                <emma:interpretation id="interp2" emma:lang="en-US" emma:confidence="0">
                  <emma:literal>broom-tatting-mt.</emma:literal>
                </emma:interpretation>
                <emma:interpretation id="interp3" emma:lang="en-US" emma:confidence="0">
                  <emma:literal>brim-tart-amt</emma:literal>
                </emma:interpretation>
                <emma:interpretation id="interp4" emma:lang="en-US" emma:confidence="0">
                  <emma:literal>broom-treat-amt</emma:literal>
                </emma:interpretation>
              </emma:one-of>
            </emma:emma>
          </inkml:annotationXML>
          <inkml:trace contextRef="#ctx0" brushRef="#br0">-33 521 375 0,'17'9'92'16,"-1"-9"-2"-16,7 5-37 15,1-5-43-15,4 7 4 16,4-1 7-16,3-2 8 16,3 4 14-16,-1-8 16 15,3 7 0-15,-1-7 0 16,6 0-5-16,-3-4-7 15,5 4-29-15,-5-11-18 16,2 5 0-16,-1-4 0 16,-6 2 0-16,-1 2-43 15,-9 1-80-15,-5 0-17 16,-10 0-5-16,-12 5-2 0,12-13-5 15,-12 13-1-15</inkml:trace>
          <inkml:trace contextRef="#ctx0" brushRef="#br0">1 0 154 0,'0'0'85'0,"0"0"-25"16,0 0-25-16,9 8-4 15,-9-8-2-15,0 0 6 16,0 23-2-16,0-7 6 16,-3 6 4-16,3 10-5 15,0 10-3-15,0 11 4 16,3 10 6-16,3 10 3 0,0 4 3 15,4 6-2-15,-2-4-9 16,5-2-1-16,-4-9-6 16,1-6-13-16,-2-9-12 15,-1-13-44-15,-1-8-46 16,-6-13-40-16,0-19-12 15,0 0-1-15,0 0 3 16,2-35-1-16,-2 1 7 16</inkml:trace>
          <inkml:trace contextRef="#ctx0" brushRef="#br0">986 177 330 0,'0'0'123'0,"0"0"-39"15,0 0-32-15,0 0-14 16,-10 5-10-16,10-5-9 16,0 0-3-16,0 24 0 0,-4-7 4 15,4 6-2 1,0 9 4-16,6 8 5 15,-2 9 3-15,1 6 5 16,-1 6-3-16,4 4-1 0,-5-5-9 16,2 1-6-16,-1-6-36 15,-4-11-31-15,6-7-25 16,-6-13-18-16,0-11-21 15,0-13-20-15,0 0-4 16,6-19 6-16,-6-11 30 16,5-1 23-16</inkml:trace>
          <inkml:trace contextRef="#ctx0" brushRef="#br0">1192 289 575 0,'0'0'115'16,"21"8"-19"-16,-10-8-79 15,3 0-31-15,3-10-6 16,3 1 4-16,-1-5 5 15,2-4 2-15,2-2 5 16,0-1 14-16,-2-2 9 16,-1 2-2-16,-3 4 0 15,-3 2-7-15,-3 5 6 16,-11 10 7-16,9 0 2 0,-9 0 4 15,0 26-2-15,0-4 8 16,0 10 7-16,-7 3-18 16,7 15-24-16,-5 3 0 15,5 11 0-15,-5 5 0 16,5 3 0-16,-5 0 0 15,5-1 0-15,0-7 0 16,0-8 0-16,0-11 0 16,5-18 0-16,4-10 0 15,-9-17-15-15,20-14-100 16,-13-12-16-16,6 0-10 15,-4-10 0-15,2-4 0 16,-3 4 21-16,0 0 33 0,1 8 25 16,-3 1 20-16,5 3 14 15,-3 5 28 1</inkml:trace>
          <inkml:trace contextRef="#ctx0" brushRef="#br0">1927 418 640 0,'10'0'128'0,"-10"0"-10"0,-10-7-29 16,10 7-93-16,-22 0-9 15,6-5 8 1,1-1 18-16,-2 1 18 16,-2-3-5-16,4 8-26 0,-4-5 0 15,1 9 0-15,-2 0 0 16,3 15 0-16,-2 2 0 15,2 11 0-15,0 5 0 16,5 10 0-16,0 2 0 16,5 0 0-16,7 0 0 15,0-2 0-15,7-4 0 16,3-8 0-16,8-5 0 15,0-9 0-15,8-1 0 16,-4-16 0-16,5-4-98 16,-3-8-44-16,3-6 1 15,0-11-5-15,-1-8-2 16,1-6 2-16,-5-7 31 0</inkml:trace>
          <inkml:trace contextRef="#ctx0" brushRef="#br0">2108 430 793 0,'0'21'169'15,"-5"-2"-108"-15,0 10-61 16,-1 0 0-16,0 7 0 0,-2 5 0 16,0 6 0-16,-1 0 0 15,-1 0 0-15,2-2 0 16,0-7 0-16,2-2 0 15,1-10 0-15,2-5 0 16,3-21 0-16,0 18 0 16,0-18 0-16,0 0 0 15,5-23 0-15,-1 1 0 16,2-5 0-16,4-8 0 15,-1-5 0-15,2-2 0 16,3-6 0-16,1 3 0 16,0-3 0-16,3 8 0 15,2 1 0-15,-3 9 0 0,0 8 0 16,-2 6 0-16,0 9 0 15,-4 7 0 1,1 8 0-16,-3 9 0 16,-2 11 0-16,1 5 0 0,-1 10 0 15,-2 2 0-15,1 10 0 16,-6-5 0-16,4 3 0 15,-4-2 0-15,-2-6 0 16,2-4 0-16,-6-6 0 16,2-9 0-16,1-6 0 15,3-6 0-15,0-14 0 16,0 0 0-16,0 0 0 15,7-19 0-15,-1-4 0 16,1-5 0-16,1-7 0 16,4-4 0-16,0-4 0 15,2-5 0-15,2 3 0 0,1-1 0 16,0 5 0-16,2 3 0 15,-3 6 0-15,0 8 0 16,-3 9 0-16,-1 9 0 16,-1 12 0-16,-2 8 0 15,-3 6 0-15,-1 11 0 16,1 6 0-16,-1 4 0 15,-1 7 0-15,1 2 0 16,-1 4 0-16,-1-3 0 16,1-4 0-16,0-2 0 15,1-8 0-15,0-3 0 16,-5-16-17-16,0-18-125 15,15 10-3-15,-15-10-1 0,11-28-2 16,-7 2 0-16,-1-4 20 16,-3-6 41-16,4 2 33 15</inkml:trace>
          <inkml:trace contextRef="#ctx0" brushRef="#br0">2615 689 563 0,'13'24'143'0,"-13"-24"-4"16,25 9-6-16,-13-9-88 15,5 0-45-15,-1-5 0 16,3 0 0-16,-1 0 0 16,0-4 0-16,5 2-64 15,-7-3-37-15,3-1-25 16,-6 2-4-16,1-6-3 0,-7 1-5 15,-1-4 0 1</inkml:trace>
          <inkml:trace contextRef="#ctx0" brushRef="#br0">2931 103 236 0,'0'0'64'15,"13"0"4"-15,-13 0-11 16,0 0-18-16,0 0 0 16,9 0 4-16,-9 0 3 15,0 0 1-15,0 0-3 16,0 0 1-16,-9 19 0 15,9-19 1-15,-7 36-2 0,3-9-5 16,4 14-5-16,-4 6-3 16,4 12-2-16,0 9-5 15,0 5-21-15,0 2-3 16,4-2 0-16,-4-3 0 15,0-7 0-15,4-4-8 16,-4-14-67-16,0-8-33 16,0-9-27-16,-5-13-32 15,5-15-8-15,0 0-2 16,0 0 5-16</inkml:trace>
          <inkml:trace contextRef="#ctx0" brushRef="#br0" timeOffset="2957.5914">3300 1052 255 0,'0'0'72'16,"0"0"-4"-16,0 0-30 15,10 0-15-15,-10 0 5 16,0 0 7-16,0 0 8 15,0 0 7-15,10-18 11 16,-10 18 3-16,0 0 4 16,0 0-7-16,0 0-5 15,0 0-10-15,0 0-8 16,15-8-21-16,-15 8-17 15,9 0 0-15,-9 0 0 16,21-6 0-16,-6 2 0 16,4-3 0-16,2-3 0 0,4 2 0 15,1-5 0-15,4 1 0 16,-2 0 0-16,2-1 0 15,-2 2 0-15,0 0 0 16,-3 3 0-16,-2 2 0 16,-1 2 0-16,-2-2 0 15,-1 6 0-15,-5 0 0 16,-2 0 0-16,-1 0 0 15,-11 0 0-15,12 0 0 16,-12 0 0-16,0 0-25 16,0 0-77-16,0 0-32 15,0 0-22-15,0 0-14 16,-12 6 1-16,12-6 1 0,-13 0 69 15</inkml:trace>
          <inkml:trace contextRef="#ctx0" brushRef="#br0" timeOffset="19871.9736">-7886-533 105 0,'-12'-17'98'15,"12"17"-7"-15,-8-13-33 16,8 13-16-16,0 0-8 15,-11-7-8-15,11 7-1 16,-8 21 5-16,4 6 8 16,-3 9 4-16,3 16 12 15,-2 9 13-15,6 21 11 16,0 7-1-16,5 14-1 15,-1 2-12-15,8 8-46 0,-2-10-18 16,7-3 0-16,-4-11 0 16,1-12 0-1,-2-21 0-15,-1-13 0 0,-3-17 0 16,-8-26 0-16,0 0 0 15,5-38 0-15,-9-19 0 16,0-13 0-16,-5-10 0 16,-3-11 0-16,5-1 0 15,-8-9 0-15,9 13-93 16,-4 2-68-16,7 15-2 15,-7 3-5-15,6 12 7 16,1 1 13-16</inkml:trace>
          <inkml:trace contextRef="#ctx0" brushRef="#br0" timeOffset="20835.1662">-4383-137 315 0,'0'0'87'16,"0"0"-3"-16,0 0-42 0,0 0-12 16,-11 0 0-1,11 0-1-15,0 0 1 16,0 0 4-16,0 0 10 0,-12 21 13 15,12 4 9-15,-7 4 4 16,7 23-1-16,-5 0-33 16,5 22-36-16,0 6 0 15,0 13 0-15,0 0 0 16,5 0 0-16,-2-5 0 15,2-11 0-15,-1-8 0 16,-4-13 0-16,5-12 0 16,-5-14 0-16,3-8 0 15,-3-22 0-15,0 0 0 16,0 0 0-16,7-28 0 15,-7-16 0-15,5-17 0 16,0-15 0-16,-2-11 0 0,0-5 0 16,-3-4 0-16,6 5 0 15,-6 10 0-15,0 13 0 16,0 23 0-16,-6 12-21 15,6 33-147-15,-18-20 0 16,18 20-8-16,-17 21-1 16,12-2 2-16</inkml:trace>
          <inkml:trace contextRef="#ctx0" brushRef="#br0" timeOffset="21874.374">-6779-197 264 0,'0'0'63'0,"14"-17"-3"16,-3 7-24-16,-11 10-18 16,15-14-2-16,-15 14-5 0,16-10 4 15,-16 10 8-15,0 0 13 16,0 0 8-16,0 0 10 15,3 13 7-15,-3 6 4 16,-6 3 1-16,6 15-2 16,0 10-18-16,0 15-19 15,0 10-9-15,6 8-10 16,1 10-9-16,-1 0-4 15,1-2-5-15,0-9-10 16,2-10-10-16,-5-18-13 16,5-6-24-16,-4-19-31 15,3-13-27-15,-8-13-1 16,13-17 1-16,-6-8 5 0,1-10 11 15</inkml:trace>
          <inkml:trace contextRef="#ctx0" brushRef="#br0" timeOffset="22420.4832">-5970 451 150 0,'0'0'44'0,"19"16"12"15,-19-16-26-15,17 0 26 0,-17 0 13 16,11-11 7-16,-11 11 4 16,0-23 8-16,-3 9 2 15,-6-8-5-15,1 2-5 16,-5-12-12-16,6 3-17 15,-9-10-51-15,8-1 0 16,-6-7 0-16,3 1 0 16,-3-6 0-16,0 1 0 15,-1 0 0-15,0-1 0 16,1 4 0-16,-1 7 0 15,2 5 0-15,4 4 0 16,-2 7 0-16,3 8 0 16,8 17 0-16,-16-18 0 0,16 18 0 15,-19 9 0-15,8 8 0 16,-1 8 0-16,-2 9 0 15,-1 6 0-15,-1 8 0 16,-1 7 0-16,0 2 0 16,-2-2 0-16,3-1 0 15,-2-7 0-15,3-7 0 16,4-10 0-16,1-11 0 15,10-19 0-15,-3 16 0 16,3-16 0-16,14-10 0 16,1-3 0-16,3-3 0 15,4 2 0-15,4-2 0 0,3-2 0 16,3 0 0-1,2-1 0-15,4 9 0 0,-6-8 0 16,6 14-76 0,-7-10-80-16,-2 9-7 15,-8-8 3-15,-3 8-7 0,-18 5 26 16,9-19 42-16</inkml:trace>
          <inkml:trace contextRef="#ctx0" brushRef="#br0" timeOffset="23362.6715">-7944 169 366 0,'10'0'94'15,"3"6"2"-15,2-6-22 16,2 0-60-16,6 0-11 15,8 0 4-15,3-6 5 16,8-1 1-16,4-2-2 16,-1 1-1-16,4-2 5 15,-3-1-3-15,1-1 2 0,-6-2-8 16,0 0-2-16,-5 4-1 15,-1-3-3-15,-1 5-37 16,-3 4-38 0,-5 4-26-16,-2 0 0 0,-5 6-6 15,-3-1-3-15,-5 3-5 16</inkml:trace>
          <inkml:trace contextRef="#ctx0" brushRef="#br0" timeOffset="23892.7776">-5571 269 201 0,'0'0'73'0,"19"8"5"0,-5-8-19 15,2 7-20-15,6-2 0 16,5 0 0-16,7 3-2 15,5-3 10-15,11 4 3 16,1-4 8-16,7 3 5 16,2-3 4-16,6 8 8 15,-4-13-2-15,5 14-48 16,-7-14-25-16,3 8 0 0,-7-8 0 15,0 4 0-15,-6-4 0 16,-1 0 0 0,-6-5 0-16,-6-2 0 15,-3 7 0-15,-12-6 0 0,1 6-66 16,-23 0-66-16,19 0-11 15,-19 0-2-15,0 0-5 16,-24-8 19-16,6 1 33 16,-3 7 29-16,-7-14 13 15,0 6 23-15,-2-6 33 16</inkml:trace>
          <inkml:trace contextRef="#ctx0" brushRef="#br0" timeOffset="28100.6189">-5577 122 253 0,'9'-11'89'0,"-9"11"1"0,-2-22-28 16,2 22-39 0,-11-15 7-16,11 15 4 15,-18-13 12-15,8 13 2 16,-5-8 4-16,1 8-6 0,-2-6-1 15,-1 6-12-15,0 0-11 16,1 0 8-16,-3 0 9 16,3 12-4-16,-3 0 2 15,5 14-28-15,-1 1-9 16,4 14 0-16,-2 6 0 15,8 8 0-15,2-1 0 16,3 0 0-16,10-5 0 16,3-4 0-16,7-10 0 15,4-5 0-15,7-9 0 16,-2-13 0-16,11 2 0 15,-8-16-64-15,6-1-77 16,-7-11-14-16,0-2-3 0,-8-14 0 16,-1-3 30-16,-4-4 23 15,-4-4 27-15</inkml:trace>
          <inkml:trace contextRef="#ctx0" brushRef="#br0" timeOffset="28842.7674">-5297 202 457 0,'-5'18'97'0,"-1"3"0"16,-4 2-40-16,0 10-21 15,-1 7-5-15,3 9 7 0,-5 3 3 16,6 4 0-16,0-4-1 15,2-1-1-15,-2-10-5 16,7-2-19 0,-2-15-15-16,2-3 0 0,0-21 0 15,0 14 0-15,0-14 0 16,4-21 0-16,-4-7 0 15,6-7 0-15,1-9 0 16,3-7 0-16,1-7 0 16,2 1 0-16,3 2 0 15,0 4 0-15,4 8 0 16,-1 7 0-16,1 9 0 0,-3 7 0 15,0 11 0-15,0 4 0 16,-2 5 0 0,-1 12 0-16,-1 8 0 15,-4 9 0-15,-2 11 0 16,-1 5 0-16,-2 6 0 0,-4 3 0 15,0-2 0-15,0-1 0 16,-4-9 0-16,4-8 0 16,-6-12 0-16,6-4 0 15,0-18 0-15,0 0 0 16,0 0 0-16,13-18 0 15,-5-9 0-15,1-2 0 16,3-10 0-16,1-2 0 16,1-2 0-16,1 1 0 15,-1 6 0-15,-2 8 0 16,-2 7 0-16,-10 21 0 15,18-14 0-15,-18 14 0 0,10 33 0 16,-4-4 0-16,1 8 0 16,1 9 0-16,1 3 0 15,1 6 0-15,-1 0 0 16,-1-10 0-16,2 5 0 15,-6-15-41-15,4-2-119 16,-8-13-3-16,9-1-1 16,-9-19-7-16,0 0 6 15</inkml:trace>
          <inkml:trace contextRef="#ctx0" brushRef="#br0" timeOffset="40855.1693">-9177 1310 505 0,'21'4'116'16,"2"-4"-10"-16,4 0-82 15,10 0-11-15,9-4 4 0,6 4-3 16,4-11-3-16,6 3 0 15,2-2 0-15,1-1-1 16,3-6 1-16,-1 3-7 16,-2 2-15-1,-2-2-29-15,-3 4-38 0,-6 1-40 16,-6-3-4-16,-8-1-1 15,-12-2-6-15,-6 1 3 16</inkml:trace>
          <inkml:trace contextRef="#ctx0" brushRef="#br0" timeOffset="87142.425">-16952 768 231 0,'0'0'71'15,"0"0"2"-15,0 0-19 16,9 19-21-16,-9-19 4 15,0 13 6-15,0-13 4 16,-6 29 4-16,-1-6-1 16,-4 10-4-16,-3 5 1 15,0 9-11-15,-3 6-8 16,3 8-16-16,-3 3-2 0,5 3-5 15,1-1 0-15,2-2 2 16,6-2-5-16,-1-5-2 16,4-3-34-16,0-12-38 15,6-2-32-15,-3-11-2 16,6-13-2-16,-9-16-5 15,24-5-2-15,-4-21-2 16,3-15 29-16,6-12 57 16</inkml:trace>
          <inkml:trace contextRef="#ctx0" brushRef="#br0" timeOffset="88009.5984">-14541 581 275 0,'0'0'66'0,"16"0"-2"15,-16 0-5-15,0 0-38 16,10 6 0-16,-10-6 8 16,6 14 5-16,-6-14 3 15,6 24 2-15,-6-9 4 16,2 11 5-16,-2 1-5 15,0 11-3-15,0 8-11 16,0 6-7-16,0 6 4 0,4 7-5 16,-4 2-2-1,0 4-9-15,6 1-2 16,-2-1-7-16,4-2-15 15,-1-7-46-15,6-2-53 0,-4-12-6 16,5-18-5-16,-3-17-2 16,0-24-3-16,-4-16-2 15,-7-20 16-15</inkml:trace>
          <inkml:trace contextRef="#ctx0" brushRef="#br0" timeOffset="89054.8074">-16464 862 115 0,'-24'15'59'16,"4"-1"5"-16,6-4 4 15,14-10 1-15,-11 8-1 16,11-8-18-16,16-6-17 15,-2 0-14-15,2-1-6 0,4-1-1 16,1-2 6-16,1 2-4 16,2-2 4-16,-3 0 2 15,2 0 3-15,-1-1-2 16,1 1 1-16,-3 0-5 15,4-1-7-15,0 0-3 16,-4 0-1-16,1 1-3 16,-1 0-1-16,-2 4 0 15,-2 0 0-15,-4 0 1 16,-12 6 1-16,14 0 0 15,-14 0 0-15,0 17 1 16,0-3 3-16,-5 6-1 0,0 4 4 16,-2 7 0-16,2 8-4 15,-3 3 7-15,2 8-2 16,-1 2 4-16,4 6-6 15,0-1 3-15,3 1-7 16,0-5 1-16,0-4-1 16,6-3-6-16,-1-10-14 15,3-6-21-15,0-9-31 16,0-9-34-16,-8-12-6 15,17-7-2-15,-6-13-2 16,-1-10-1-16,0-7 10 16,2-8 17-16,5-4 30 15,-4-3 40-15</inkml:trace>
          <inkml:trace contextRef="#ctx0" brushRef="#br0" timeOffset="90050.0064">-15699 854 411 0,'0'20'106'0,"0"-20"-9"15,-20 8 0-15,4-8-31 16,-2 0-60-16,-2 11-2 15,-2-1-3-15,-2 4 2 0,0 4-5 16,-2 5 10-16,2 5-6 16,2 1 12-1,4 5-1-15,4 3 5 16,6 2-4-16,8 0 3 0,3-2-1 15,11-7-5-15,5-1-19 16,10-5-27-16,-1-14-24 16,10-4-16-16,-1-12-16 15,2-6-14-15,-3-8-5 16,-2-7 3-16,-4-4 19 15,-5-5 17-15,-3 1 20 16,-4-3 12-16,-4 1 16 16,-3 2 12-16,1 5 10 15,-4 6-1-15,2 5 45 16,2 9 25-16,-12 10 13 15,13-10 7-15,-13 10 2 16,0 0 1-16,13 26-7 0,-13-26 6 16,0 30-48-16,0-14-17 15,0 10-3-15,-9 0 5 16,5 9-1-16,-6-2 4 15,4 3 4-15,-4-2-1 16,1 3 5-16,1-9-2 16,2 0-9-16,0-10-5 15,6-3-22-15,0-15 0 16,0 0 0-16,0 0 0 15,0 0 0-15,0-34 0 16,9 6 0-16,-1-8 0 16,2-4 0-16,6-7 0 15,3 1 0-15,1 0 0 0,6 4 0 16,1 2 0-16,2 11 0 15,-2 4 0-15,-1 9 0 16,-2 7 0-16,-1 9 0 16,-5 14 0-16,-4 9 0 15,-1 6 0-15,-4 8 0 16,-1 5 0-16,-4 4 0 15,0 0 0-15,-4-3 0 16,0-6 0-16,0-7 0 16,-4-5 0-16,1-9 0 15,3-16 0-15,0 0 0 16,-13 0 0-16,13-14 0 0,-4-7 0 15,4-6 0-15,4-9 0 16,3-1 0-16,4-6 0 16,5-1 0-1,3 3 0-15,3 5 0 16,2 2 0-16,0 8 0 0,-4 8 0 15,-3 6 0-15,-4 12 0 16,-2 8 0-16,-4 12 0 16,-7 5 0-16,0 11 0 15,0 1 0-15,-5 7 0 16,-2 4 0-16,1-2 0 15,-1 3 0-15,1-8 0 16,0-4 0-16,1-7 0 0,1-7 0 16,4-4 0-1,0-6 0-15,0-13 0 16,0 0 0-16,0 0 0 15,0 0 0-15,0-24 0 0,0 6 0 16,-4-6 0-16,4-3 0 16,0-2 0-16,0 0 0 15,0 3 0-15,0-1 0 16,7 5 0-16,-3 6 0 15,3 2 0-15,0-1 0 16,-7 15 0-16,9-16 0 16,-9 16 0-16,0 0-85 15,16 0-49-15,-16 0-13 16,0 0 0-16,11 0 6 15,-11 0 17-15,21-8 29 16,-10-3 25-16,5-4 28 16,2-9 18-16,5-3 13 0,0-6 8 15</inkml:trace>
          <inkml:trace contextRef="#ctx0" brushRef="#br0" timeOffset="91126.2216">-14871 1046 338 0,'0'0'85'15,"0"0"2"-15,0 0-1 0,0 0-15 16,0 0-16-16,0 0 11 16,17 0 4-16,-17 0 2 15,19 0 3-15,-19 0-57 16,24 6-18-16,-11-6 0 15,6 0 0-15,-2 4 0 16,5-4 0-16,2 0 0 16,0 0 0-16,3 0 0 15,3 0 0-15,1-10 0 16,1 3 0-16,4 2 0 15,-3-9 0-15,0 10 0 16,-8-11-18-16,2 10-127 16,-12-11-1-16,-1 6-8 0,-11-9 4 15,-3 0 4-15,-3-4 33 16,-7-7 26-1,-3-5 40-15,0-10 30 0,0-6 17 16</inkml:trace>
          <inkml:trace contextRef="#ctx0" brushRef="#br0" timeOffset="91777.3518">-17088 1136 6 0,'12'6'5'16,"-1"0"2"-16,-11-6-1 16,16 17 0-16,-16-17 3 15,9 19 16-15,-9-19 29 16,0 25 0-16,0-25-1 15,-13 24 0-15,2-13-2 16,-1 1 0-16,0-4-4 0,12-8-16 16,-15 12-25-16,15-12 12 15,0 0 12-15,0 0 7 16,0 0 3-16,0 0 1 15,10-9 0-15,-10 9 0 16,17-7-4-16,-6 7-13 16,3 0-9-16,3-6-7 15,3 6 4-15,4 0 3 16,3 0 2-16,0 0 2 15,7-5 2-15,-2 2-1 16,3 3-2-16,-2-7 0 16,1 7-7-16,-2-6-4 15,-3 6-2-15,-2-4-2 0,-2 4 5 16,-5-6 8-16,-1 6 4 15,-6-4-3-15,1 4-17 16,-14 0 0 0,17-10 0-16,-17 10 0 0,10-5 0 15,-10 5 0-15,0 0 0 16,0 0 0-16,0 0 0 15,-15-6 0-15,2 6 0 16,-5 0 0-16,-3 0 0 16,-3 5 0-16,-6-5 0 15,2 6 0-15,-6 0 0 16,1 2 0-16,-1 0 0 15,-2 5 0-15,-2-3 0 0,4 4 0 16,-2 2 0-16,5-3 0 16,4 0 0-1,2 0 0-15,2-5 0 16,9 8 0-16,1-10-86 0,13-6-58 15,-12 15-4-15,12-15-2 16,0 0 2-16,4-26 13 16,0 2 25-16,1-8 41 15,5-1 44-15,-3-7 17 16</inkml:trace>
        </inkml:traceGroup>
      </inkml:traceGroup>
    </inkml:traceGroup>
    <inkml:traceGroup>
      <inkml:annotationXML>
        <emma:emma xmlns:emma="http://www.w3.org/2003/04/emma" version="1.0">
          <emma:interpretation id="{F83125F8-81AF-412D-B5AE-BC93DFCDE343}" emma:medium="tactile" emma:mode="ink">
            <msink:context xmlns:msink="http://schemas.microsoft.com/ink/2010/main" type="paragraph" rotatedBoundingBox="9351,7940 15988,7487 16178,10281 9542,107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4F705C-0CE4-4509-9BCE-42232D3C0066}" emma:medium="tactile" emma:mode="ink">
              <msink:context xmlns:msink="http://schemas.microsoft.com/ink/2010/main" type="line" rotatedBoundingBox="9351,7940 15988,7487 16178,10281 9542,10733"/>
            </emma:interpretation>
          </emma:emma>
        </inkml:annotationXML>
        <inkml:traceGroup>
          <inkml:annotationXML>
            <emma:emma xmlns:emma="http://www.w3.org/2003/04/emma" version="1.0">
              <emma:interpretation id="{9FC3C5D9-5855-464B-80E4-090A52106365}" emma:medium="tactile" emma:mode="ink">
                <msink:context xmlns:msink="http://schemas.microsoft.com/ink/2010/main" type="inkWord" rotatedBoundingBox="9351,7940 15988,7487 16178,10281 9542,10733"/>
              </emma:interpretation>
              <emma:one-of disjunction-type="recognition" id="oneOf1">
                <emma:interpretation id="interp5" emma:lang="en-US" emma:confidence="0">
                  <emma:literal>imam</emma:literal>
                </emma:interpretation>
                <emma:interpretation id="interp6" emma:lang="en-US" emma:confidence="0">
                  <emma:literal>imagism</emma:literal>
                </emma:interpretation>
                <emma:interpretation id="interp7" emma:lang="en-US" emma:confidence="0">
                  <emma:literal>imams</emma:literal>
                </emma:interpretation>
                <emma:interpretation id="interp8" emma:lang="en-US" emma:confidence="0">
                  <emma:literal>imaging</emma:literal>
                </emma:interpretation>
                <emma:interpretation id="interp9" emma:lang="en-US" emma:confidence="0">
                  <emma:literal>imam*</emma:literal>
                </emma:interpretation>
              </emma:one-of>
            </emma:emma>
          </inkml:annotationXML>
          <inkml:trace contextRef="#ctx0" brushRef="#br0" timeOffset="32592.5172">-4427 3465 396 0,'0'0'95'0,"11"10"2"15,-11-10-54 1,13 0-27-16,-13 0-5 16,14 4 7-16,-14-4 7 0,18 0 17 15,-6 4 16-15,-1-8 12 16,8 4 2-16,0 0-4 15,10 0-56-15,-1 0-12 16,11 4 0-16,-2-4 0 16,8 8 0-16,3-1 0 15,0-2 0-15,0 4 0 16,2-4 0-16,-1 1 0 15,-3-6 0-15,-3 5 0 16,-3-5 0-16,-5 0 0 16,-6-5 0-16,-1 5 0 15,-13-7 0-15,4 7-106 16,-19 0-40-16,16-20-7 0,-16 4-1 15,0 16-5-15,0-19 20 16,-10 5 36-16</inkml:trace>
          <inkml:trace contextRef="#ctx0" brushRef="#br0" timeOffset="34362.8712">-4234 2083 60 0,'0'0'16'0,"0"0"-12"15,-10-4-31-15,10 4-3 16,-12 0 9-16,12 0 19 15,-13-6 10-15,13 6 23 16,0 0 15-16,-10 0 7 16,10 0 16-16,0 0-3 15,0 0-12-15,0 0-17 16,0 0-8-16,0 0-12 15,0 0-1-15,0 0 5 16,0-18 4-16,0 18 9 16,-8-15 10-16,8 15 8 0,-15-19 3 15,15 19-2-15,-23-20-4 16,8 15-12-16,-5-2-9 15,-1 7-10 1,-2 5-6-16,-3 5-5 0,1 10-1 16,0 9 3-16,1 13 0 15,1 9 4-15,0 7-1 16,8 5 3-16,1 0-6 15,5 0-1-15,7-8-5 16,2-8-2-16,7-12-6 16,4-13 1-16,7-12 3 15,3-10 1-15,1-10 3 16,6-9 2-16,-4-9 0 0,2-8 0 15,0-7 2 1,-2-4-3-16,-5-2-1 0,-2 0-3 16,-4 4 1-1,-1 6 1-15,-3 5 5 0,-4 9 1 16,-1 7 1-16,-4 18 1 15,5-18 5-15,-5 18-12 16,0 0-3-16,0 0 0 16,0 26 0-16,3-2 0 15,-3 9 0-15,0 13 0 16,0 4 0-16,8 13 0 15,-5 5 0-15,3 7 0 16,-1-2 0-16,3-4 0 16,0-5 0-16,-1-8 0 15,0-9 0-15,-3-14 0 16,5-4 0-16,-9-29 0 15,10 16-124-15,-10-16-17 0,6-27-6 16,-6-2-4-16,0 5 12 16,0-6 26-16,-4-5 38 15,0 3 18-15,-2 0 26 16,1 3 4-16,5 0 9 15,0 3 18-15</inkml:trace>
          <inkml:trace contextRef="#ctx0" brushRef="#br0" timeOffset="34445.8878">-3830 2114 394 0,'0'0'111'16,"-14"-12"2"-16,2 12-26 15,-2 0-54-15,3 8-4 16,-3 2-2-16,1 10 7 15,-8 4 12-15,8 16 4 16,-7-2 3-16,7 17-7 16,-6-6-46-16,11 6 0 15,-3-2 0-15,7-4 0 16,4-3 0-16,3-11 0 0,8-2 0 15,-3-17 0-15,9 1-64 16,-3-17-29 0,10-5 12-16,-4-11-18 15,3-11-24-15,2-4 2 0,-1-12 0 16,-2-7 12-16,-2-5 11 15</inkml:trace>
          <inkml:trace contextRef="#ctx0" brushRef="#br0" timeOffset="35238.0462">-3585 2143 865 0,'0'18'149'15,"0"0"-140"-15,-4-4-9 0,1 2 0 16,3 11 0-16,-5 7 0 16,1 6 0-16,-2 4 0 15,-1 9 0-15,1 6 0 16,-3 0 0-16,0 5 0 15,2-6 0-15,-1-2 0 16,2-10 0-16,1-6 0 16,1-12 0-16,4-10 0 15,0-18 0-15,0 0 0 16,0 0 0-16,7-22 0 15,0-13 0-15,1-8 0 16,3-10 0-16,3-8 0 0,-1-2 0 16,5 0 0-16,0 3 0 15,3 7 0-15,-2 10 0 16,0 11 0-16,0 14 0 15,1 10 0-15,-4 8 0 16,0 11 0-16,0 10 0 16,-2 8 0-16,-3 9 0 15,0 9 0-15,-3 6 0 16,-2 7 0-16,-3-1 0 15,-3-2 0-15,3-2 0 16,-3-8 0-16,0-8 0 16,0-9 0-16,4-11 0 15,-4-19 0-15,8 15 0 0,-8-15 0 16,14-18 0-16,-6-2 0 15,5-12 0 1,0-6 0-16,3-6 0 16,3-4 0-16,3-6 0 0,2 1 0 15,3 0 0-15,1 0 0 16,-1 8 0-16,3 9 0 15,-3 5 0-15,-4 8 0 16,-3 7 0-16,-1 11 0 16,-4 14 0-16,-1 7 0 15,-3 13 0-15,0 4 0 16,1 10 0-16,-3 5 0 15,2 7 0-15,-2 1 0 16,-3 0 0-16,0-3 0 16,1 0 0-16,-7-12 0 15,5 3 0-15,-8-17-135 16,3-4-26-16,0-23-2 0,-15 12-6 15,5-20 0-15,-1-6 17 16</inkml:trace>
          <inkml:trace contextRef="#ctx0" brushRef="#br0" timeOffset="31869.3726">-4288 1233 239 0,'0'0'100'0,"0"0"2"15,-10-13-27-15,10 13-6 16,0 0-4-16,0 0-2 15,0 0 1-15,-7-17-1 16,7 17-8-16,0 0-9 16,0 0-10-16,0 0-5 15,11 0-16-15,-11 0-15 16,18 9 0-16,-3-2 0 0,10 1 0 15,0 2 0 1,12 2 0-16,2-1 0 0,6 0 0 16,1 0 0-16,3-1 0 15,1-2 0-15,-2 1 0 16,1-4 0-16,-2 2 0 15,-4-3 0-15,-2 0 0 16,-2 2 0-16,-9-6 0 16,1 8-103-16,-12-8-50 15,-5 7-3-15,-14-7-6 16,11 7 1-16,-11-7 7 15</inkml:trace>
          <inkml:trace contextRef="#ctx0" brushRef="#br0" timeOffset="45308.0598">-3828 1496 173 0,'0'0'101'15,"0"0"-19"-15,0 0-64 16,0 0-17-16,0 0 8 16,0 0 6-16,0 0 6 15,0 0 2-15,0 0 1 16,0-14 0-16,0 14 1 15,-8-12-5-15,8 12-5 16,-7-16-7-16,7 16-5 0,-11-14 2 16,11 14 4-16,0 0 6 15,-14-18 3 1,14 18 1-16,-11-11 1 15,11 11 0-15,-14-9 0 16,14 9-3-16,-12-8-4 0,12 8 1 16,-12-5 3-16,12 5 4 15,0 0 9-15,-10-11 32 16,10 11-2-16,0 0-1 15,0 0-17-15,0 0-42 16,6 20 0-16,-6-20 0 16,4 29 0-16,-4-5 0 15,5 3 0-15,-5 5 0 16,5 5 0-16,-5-1 0 15,3 2 0-15,-3-1 0 16,0-4 0-16,3-2 0 16,-3-4 0-16,0-3 0 0,-4 1 0 15,1-7 0-15,-3-3 0 16,6 1 0-16,0-16-9 15,-10 18-128-15,10-18-9 16,0 0-7-16,-8-29-7 16,8 9 1-16,-7-7 20 15,-4-7 41-15</inkml:trace>
          <inkml:trace contextRef="#ctx0" brushRef="#br0" timeOffset="46367.2715">-4096 3479 366 0,'0'14'95'0,"0"-14"3"15,0 0-41-15,0 0 1 16,0 0 15-16,0 0 5 16,0 0-3-16,0 0 0 0,0-24-27 15,0 24-48-15,6-29 0 16,-1 13 0-16,-5-8 0 15,6-1 0-15,-6-3 0 16,4-3 0-16,-4 1 0 16,0-1 0-16,0 1 0 15,0-1 0-15,4 1 0 16,-4 3 0-16,4 2 0 15,-1 1 0-15,-3 1 0 16,6 5 0-16,-6 6 0 16,0 12 0-16,4-18 0 15,-4 18 0-15,0 0 0 16,0 0 0-16,0 0 0 0,0 0 0 15,0 0 0-15,-8 12 0 16,8-12 0-16,0 31 0 16,-3-7 0-16,3 6 0 15,0 6 0-15,-4 5 0 16,4 3 0-16,-4 4 0 15,4 0 0-15,-4-5 0 16,4 1 0-16,0-5 0 16,0-8 0-16,0-5 0 15,0 1 0-15,0-13 0 16,0-14-143-16,0 15-31 15,0-15-14-15,-8-23 2 16,3-1-4-16</inkml:trace>
          <inkml:trace contextRef="#ctx0" brushRef="#br0" timeOffset="39094.8174">-9491 2144 271 0,'-8'20'80'16,"2"7"2"-16,-1 4-44 0,-1 1-10 15,1 15 12-15,-2 4 16 16,3 14 11-16,-4 5 0 16,5 9-2-16,-4 0-5 15,9 6-12-15,-6-6-29 16,6-10-33-16,4-7-42 15,-4-18-37-15,8-16-26 16,-8-28-23-16,16 0-20 16,-6-26 3-16,0-17 16 15,3-7 110-15</inkml:trace>
          <inkml:trace contextRef="#ctx0" brushRef="#br0" timeOffset="39444.8874">-9305 2340 459 0,'-4'39'170'16,"4"9"-5"-16,-5 5-59 16,5 1-91-16,6 7-14 15,1-8-7-15,5-3-11 16,3-5-2-16,2-15 2 15,1-12 8-15,2-15 8 16,-1-13 9-16,0-12-3 16,-3-9 0-16,1-6 2 15,-6-6-5-15,-3-7-1 0,-8-3-5 16,0-2 1-16,-11 3 4 15,-2 6 8-15,-8 5 5 16,-1 10 0-16,-3 5-6 16,-1 7-23-16,2 14-32 15,3 1-34-15,3 4-33 16,3 5-15-16,15-5-4 15,0 0-4-15,0 0 8 16</inkml:trace>
          <inkml:trace contextRef="#ctx0" brushRef="#br0" timeOffset="40323.0629">-8661 2301 599 0,'-23'9'106'0,"-1"-9"-11"16,-5 7-72-16,-3 6-50 15,4 11-10-15,-2 9 16 16,2 12 15-16,5 7 22 15,4 4 22-15,8 9 9 16,5-5 2-16,10 0-5 0,4-14-9 16,8-7-23-1,6-12-16-15,4-12-18 16,9-15-34-16,-1-10-34 15,4-14-41-15,-1-13-6 0,-2-9 7 16,-6-10-1-16,-5-5 1 16</inkml:trace>
          <inkml:trace contextRef="#ctx0" brushRef="#br0" timeOffset="40418.082">-8446 2394 667 0,'0'57'140'16,"-6"7"-2"-16,-3 0-110 16,2 7-21-16,-1 2 2 0,2-4-1 15,-1-4-1-15,3-11 2 16,-1-14 1-16,5-13-10 15,0-11 0-15,0-16 0 16,0 0 0-16,7-30 0 16,-1-1 0-16,3-14 0 15,5-12 0-15,0-8 0 16,5-6 0-16,5-2 0 15,4 3 0-15,2 5 0 16,0 10 0-16,-1 12 0 16,-2 12 0-16,-1 15 0 15,-4 16 0-15,-3 12 0 16,-7 10 0-16,1 19 0 0,-6 4 0 15,2 12 0-15,-4 3 0 16,-2 1 0-16,-3-4 0 16,5-5 0-1,-5-9 0-15,0-7 0 0,0-12 0 16,0-8 0-16,0-16 0 15,0 0 0-15,0 0 0 16,8-22 0-16,-1-5 0 16,-1-14 0-16,8-6 0 15,2-8 0-15,5 3-3 16,-2 0-9-16,4 5 24 15,-1 19-9-15,-3 8-3 16,3 23 0-16,-10 18 0 0,-1 19 0 16,-4 14 0-1,0 9 0-15,-3 6 0 16,1 4 0-16,1 3 0 15,-6-15 0-15,7-3-76 0,-7-20-80 16,6-14-5-16,-6-24-2 16,0-26-5-16,-4-27-2 15</inkml:trace>
          <inkml:trace contextRef="#ctx0" brushRef="#br0" timeOffset="41174.2331">-8701 1386 789 0,'0'22'123'15,"0"1"-16"-15,0 8-158 16,0-1 6-16,5 15 11 15,-5 1 24-15,0 8 19 16,0 9 20-16,-4-10 1 16,4 7-9-16,0-5-25 15,0-7-34-15,4-5-44 16,-4-11-37-16,7-9-27 15,-7-23 3-15,12 10-1 16,-12-10 9-16,13-30 20 0</inkml:trace>
          <inkml:trace contextRef="#ctx0" brushRef="#br0" timeOffset="42056.4096">-9151 4164 599 0,'44'8'151'0,"8"-8"-14"0,4 0-58 16,10-6-66-16,8-2-22 15,7-2-11-15,0-1 18 16,0-4 5-16,-2 0 1 15,-4 0 9-15,-6 4 13 16,-9-2-10-16,-6 7-24 16,-8 1-29-16,-9-2-63 15,-9 7-44-15,-7 0-6 16,-7 0-2-16,-14 0-3 15,6-14 10-15</inkml:trace>
          <inkml:trace contextRef="#ctx0" brushRef="#br0" timeOffset="42143.4269">-8724 3257 553 0,'4'26'127'0,"-4"4"0"15,0 8-80-15,7 11-28 16,-2 2 16-16,2 18 13 16,-3-2 1-16,4 11-31 15,-8-5-18 1,7 9 0-16,-7-11 0 0,5 0 0 15,-2-2 0-15,-3-16 0 16,5-3 0-16,-5-18-88 16,6-8-71-16,-6-24-5 15,0 0-4-15,11-39-5 16,-11-3 25-16</inkml:trace>
        </inkml:traceGroup>
      </inkml:traceGroup>
    </inkml:traceGroup>
    <inkml:traceGroup>
      <inkml:annotationXML>
        <emma:emma xmlns:emma="http://www.w3.org/2003/04/emma" version="1.0">
          <emma:interpretation id="{556BA8FD-949C-47DA-81F8-B7B67125069F}" emma:medium="tactile" emma:mode="ink">
            <msink:context xmlns:msink="http://schemas.microsoft.com/ink/2010/main" type="paragraph" rotatedBoundingBox="11480,10643 15112,10569 15139,11908 11508,119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88C53A-16E9-4679-B17B-748D3F8D12E4}" emma:medium="tactile" emma:mode="ink">
              <msink:context xmlns:msink="http://schemas.microsoft.com/ink/2010/main" type="line" rotatedBoundingBox="11480,10643 15112,10569 15139,11908 11508,11983"/>
            </emma:interpretation>
          </emma:emma>
        </inkml:annotationXML>
        <inkml:traceGroup>
          <inkml:annotationXML>
            <emma:emma xmlns:emma="http://www.w3.org/2003/04/emma" version="1.0">
              <emma:interpretation id="{3694FD7C-4A7B-4E9D-8A99-B943796B58D7}" emma:medium="tactile" emma:mode="ink">
                <msink:context xmlns:msink="http://schemas.microsoft.com/ink/2010/main" type="inkWord" rotatedBoundingBox="11480,10643 15112,10569 15139,11908 11508,11983"/>
              </emma:interpretation>
              <emma:one-of disjunction-type="recognition" id="oneOf2">
                <emma:interpretation id="interp10" emma:lang="en-US" emma:confidence="0">
                  <emma:literal>Honest</emma:literal>
                </emma:interpretation>
                <emma:interpretation id="interp11" emma:lang="en-US" emma:confidence="0">
                  <emma:literal>Hemet</emma:literal>
                </emma:interpretation>
                <emma:interpretation id="interp12" emma:lang="en-US" emma:confidence="0">
                  <emma:literal>Horst</emma:literal>
                </emma:interpretation>
                <emma:interpretation id="interp13" emma:lang="en-US" emma:confidence="0">
                  <emma:literal>Hoechst</emma:literal>
                </emma:interpretation>
                <emma:interpretation id="interp14" emma:lang="en-US" emma:confidence="0">
                  <emma:literal>Horst)</emma:literal>
                </emma:interpretation>
              </emma:one-of>
            </emma:emma>
          </inkml:annotationXML>
          <inkml:trace contextRef="#ctx0" brushRef="#br0" timeOffset="24879.975">-7525 4472 265 0,'0'0'84'0,"17"22"5"15,-11-6-34-15,-2 2-9 16,1 9 3-16,0 4 6 16,2 15-1-16,-7 9-6 15,7 9 0-15,-7 5-10 16,0 8-1-16,-6 2-16 15,1 2-11-15,-2-8-10 16,1-3-11-16,2-14-20 0,-5-9-22 16,9-8-22-16,-7-10-31 15,7-13-19-15,0-16 3 16,0 0-3-16,0 0 3 15,0 0 17-15</inkml:trace>
          <inkml:trace contextRef="#ctx0" brushRef="#br0" timeOffset="25484.0958">-6426 4535 328 0,'-15'18'94'0,"15"-18"-3"15,-14 12-45-15,14-12-12 16,-6 15 5-16,6-3 13 16,0 6 11-16,0 13 9 15,0 2 9-15,4 20 1 16,-4 1-41-16,4 15-41 15,-4-3 0-15,8 14 0 16,-5-7 0-16,4-3 0 0,3-3 0 16,-7-17 0-16,9-3-79 15,-7-16-63-15,6-8-14 16,-11-23-14-16,13 0-3 15,-9-25 25-15,1-10 35 16</inkml:trace>
          <inkml:trace contextRef="#ctx0" brushRef="#br0" timeOffset="26417.2824">-6023 4696 758 0,'-6'41'172'16,"-1"2"-79"0,4 8-93-16,3 4 0 0,3-1 0 15,8 6 0-15,2-3 0 16,7-4 0-16,6-13 0 15,5-8 0-15,1-19-9 16,3-13-12-16,-3-10-7 16,2-14-12-16,-7-17-7 15,0-8-11-15,-12-13 8 16,1-3 4-16,-10-10 6 15,-2 2 7-15,-4 0 12 0,-4 5 24 16,-1 11 12 0,-6 8-1-16,-3 17-3 15,-4 9-4-15,-5 15-8 16,-6 13-9-16,-3 5-11 0,-3 9-21 15,-2-2-20-15,3 3-10 16,3-1-10-16,5-5-12 16,9 1-12-16,5-12-4 15,12-3 30-15,0 0 80 16</inkml:trace>
          <inkml:trace contextRef="#ctx0" brushRef="#br0" timeOffset="26419.2828">-5266 4808 212 0,'11'0'125'16,"3"4"2"-16,-1-8-44 15,-2-9-33-15,-1 2 6 16,-2-8 15-16,1 5 6 16,-9-12-2-16,0 6-3 0,-14-7 3 15,3 10-75-15,-13-3 0 16,3 14 0-16,-8 6 0 15,0 6 0-15,0 17 0 16,2 11 0-16,2 15 0 16,6 3 0-16,6 10 0 15,3 3 0-15,10 2 0 16,0-7 0-16,9-1 0 15,1-13 0-15,11-3 0 16,-6-22-84-16,12 1-21 16,-4-22-20-16,7-8-20 15,-2-10 4-15,2-7 6 16,-2-7 17-16,-2-7 16 0</inkml:trace>
          <inkml:trace contextRef="#ctx0" brushRef="#br0" timeOffset="27093.4176">-4931 4734 821 0,'6'25'175'15,"-6"-2"-148"-15,0 13-27 16,-6 3 0-16,1 4 0 15,-1 10 0-15,-1 10 0 16,0-2 0-16,0-1 0 16,2-6 0-16,-1-7 0 15,3-11 0-15,3-15 0 16,0-6 0-16,0-15 0 15,3-19 0-15,1-8 0 0,3-13 0 16,1-9 0-16,3-5 0 16,1-7 0-16,2-5 0 15,3 7 0-15,0 8 0 16,3 10 0-16,-2 10 0 15,2 17 0-15,-3 14 0 16,0 20 0-16,-1 11 0 16,-4 6 0-16,0 6 0 15,-3 4 0-15,-2 3 0 16,0-1 0-16,-5-6 0 15,3-7 0-15,-1-7 0 16,-4-12 0-16,0-17 0 16,6 15 0-16,-6-15 0 0,8-22 0 15,-1-3 0-15,2-11 0 16,2-7 0-16,3-2 0 15,4-3 0-15,0-1 0 16,0 3 0-16,1 6 0 16,-3 12 0-16,1 11 0 15,0 17 0-15,-2 8 0 16,1 19 0-16,-2 14 0 15,-2 7 0-15,0 16 0 16,-3 5 0-16,1 5 0 16,-3-2 0-16,-3-6 0 15,2-2 0-15,-9-26 0 16,3-4-76-16,0-34-71 0,-11 11-1 15,-3-38-2-15,1-7-5 16,-10-19 14 0,-3-9 43-16,1-7 35 15,-6-8 32-15,-1-5 17 0,0-3 14 16</inkml:trace>
          <inkml:trace contextRef="#ctx0" brushRef="#br0" timeOffset="30797.1582">-7511 5037 329 0,'0'0'109'0,"14"12"5"16,-14-12-71-16,15-8-23 16,-4 3 15-16,6 5 13 15,-1-12 4-15,4 12 12 16,-2-10-5-16,4 10-2 15,-3 0-4-15,10 0-13 16,-4 0-40-16,3 8 0 0,3-2 0 16,1 3 0-16,1 0 0 15,-3-2 0-15,3 5-79 16,-10-2-59-16,-3 4-10 15,-20-14-17-15,11 18-12 16,-11-18 1-16</inkml:trace>
          <inkml:trace contextRef="#ctx0" brushRef="#br0" timeOffset="30238.0464">-4287 4800 886 0,'8'13'137'15,"-8"-13"-137"-15,17 0 0 16,-6-5 0-16,1 5 0 15,4-6 0-15,-1 6 0 16,3-6 0-16,0 6 0 16,2-5 0-16,-2 5 0 15,0-9 0-15,1 9 0 16,-1-4 0-16,-2 4 0 0,4 4 0 15,-7-4 0-15,2 6-166 16,-15-6-25-16,19 0-1 16,-19 0 2-16,12 0 1 15</inkml:trace>
          <inkml:trace contextRef="#ctx0" brushRef="#br0" timeOffset="29512.9014">-3912 4081 572 0,'0'18'128'15,"0"0"0"-15,-7-6-74 0,7 5-31 16,-5-1 4-16,5 11 25 16,-7-1-13-16,7 14-39 15,-7 1 0-15,7 18 0 16,-11 7 0-16,11 14 0 15,-6 7 0-15,6 9 0 16,0 1 0-16,6 1 0 16,0-2 0-16,2-8 0 15,-3-12 0-15,-2-9 0 16,3-9 0-16,-12-23 0 15,6 2 0-15,-10-16-85 16,5-5-74-16,-8-16-1 16,13 0-20-16,-20 0 8 0,6-15 9 15,14 15 59-15,-25-38 104 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7:37.40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4BCD99-AF37-488E-B84D-FE8E77230C07}" emma:medium="tactile" emma:mode="ink">
          <msink:context xmlns:msink="http://schemas.microsoft.com/ink/2010/main" type="inkDrawing" rotatedBoundingBox="1775,5576 4780,4949 4886,5458 1881,6085" semanticType="callout" shapeName="Other">
            <msink:sourceLink direction="to" ref="{ACD50187-53DC-483C-93FA-AEA0743573E6}"/>
            <msink:sourceLink direction="from" ref="{0FCDCA8D-D50F-4C2B-A867-D9D62ABE6551}"/>
          </msink:context>
        </emma:interpretation>
      </emma:emma>
    </inkml:annotationXML>
    <inkml:trace contextRef="#ctx0" brushRef="#br0">0 899 430 0,'0'0'107'0,"16"0"1"15,-5 0-47-15,-1 0-61 16,-10 0-7-16,20-6 2 16,-11 6 2-16,3-8 3 15,1 4 7-15,0 0 2 16,0-3 0-16,1 2-1 15,0-1 0-15,-1-2-2 16,1-3 1-16,-2 3 4 0,2-2 3 16,-2-2-3-16,5 2 5 15,-2-3-4-15,1 3 5 16,1-3-6-16,2 6 1 15,2-3-10-15,1 4 1 16,0 1-1-16,2 1-1 16,-1 0 0-16,4-2 0 15,1 2 2-15,3 4-1 16,1-6 1-16,2 6 1 15,1-8-2-15,1 3 0 16,5 2 0-16,0 3-3 16,0-8 2-16,1 1-1 0,3 1 2 15,0 1 4-15,0-5 6 16,1 3-1-16,-1-3 2 15,0 0 1 1,3-4 1-16,-4 4 1 16,-2-2 3-16,1 2-4 0,-2 0-3 15,4 2-1-15,-6 0-11 16,0 8 0-16,-2-8 0 15,0 2 0-15,-2-1 0 16,1-1 0-16,-4-2 0 16,1-1 0-16,1-3 0 15,1 3 0-15,1-6 0 16,1 3 0-16,-3 0 0 0,2 1 0 15,-4-1 0 1,1 5 0-16,-7 0 0 16,0 3 0-16,-2-2 0 15,1 3 0-15,1 5 0 0,0-8 0 16,2 8 0-16,-1 0 0 15,0 0 0 1,2 0 0-16,-1 0 0 0,0 0 0 16,0 0 0-16,1 0 0 15,-2-5 0-15,0 0 0 16,3 5 0-16,-1-8 0 15,0 4 0-15,0 0 0 16,0 0 0-16,-4 4 0 0,3-9 0 16,-5 9 0-1,0 0 0-15,-3 0 0 16,0-4 0-16,-2 4 0 15,0 0 0-15,0 0 0 0,-2 0 0 16,1 0 0-16,0-5 0 16,0 0 0-16,0 5 0 15,3-8 0-15,-1 1 0 16,1 3 0-16,1-3 0 15,-2 1 0-15,1 6 0 16,0-6 0-16,-4 6 0 16,-1 0 0-16,-1 0 0 15,-4-4 0-15,-10 4 0 16,17 0 0-16,-17 0 0 15,0 0 0-15,11 5 0 16,-11-5 0-16,0 0 0 16,0 0 0-16,0 0 0 0,0 0 0 15,0 0 0-15,0 0 0 16,0 0 0-16,0 0 0 15,0 0 0 1,-7-21 0-16,7 21 0 0,-9-27 0 16,1 11 0-16,0-3 0 15,0-1 0-15,-3-4 0 16,-1 1 0-16,3-3 0 15,-2 2 0-15,-1 3 0 16,5 0 0-16,0 5 0 16,7 16 0-16,-11-21 0 15,11 21 0-15,0 0 0 16,0 0 0-16,0 0 0 0,0 0 0 15,0 0 0-15,4 18 0 16,1-1 0 0,0 8 0-16,2 3 0 15,3 7 0-15,2 5 0 0,2 4 0 16,1 4 0-16,1-2 0 15,2 0 0-15,-4-6 0 16,0-5 0-16,-3-6 0 16,0-9 0-16,0-1 0 15,-11-19 0-15,11 4-94 16,-11-17-43-16,3-8-4 15,-6-17-4-15,3-8-6 16,-15-16-2-16,-2-9 35 16,-5-2 43-16,-10-10 66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9-07T15:36:12.8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A46326-93CE-48D4-8E15-DBB0691968E7}" emma:medium="tactile" emma:mode="ink">
          <msink:context xmlns:msink="http://schemas.microsoft.com/ink/2010/main" type="writingRegion" rotatedBoundingBox="6248,8148 7414,6058 8637,6741 7471,8830"/>
        </emma:interpretation>
      </emma:emma>
    </inkml:annotationXML>
    <inkml:traceGroup>
      <inkml:annotationXML>
        <emma:emma xmlns:emma="http://www.w3.org/2003/04/emma" version="1.0">
          <emma:interpretation id="{72A80D5A-E59F-40DA-98A7-289609D21397}" emma:medium="tactile" emma:mode="ink">
            <msink:context xmlns:msink="http://schemas.microsoft.com/ink/2010/main" type="paragraph" rotatedBoundingBox="6248,8148 7414,6058 8637,6741 7471,8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EEB278-236D-462B-8585-63413B00C5FA}" emma:medium="tactile" emma:mode="ink">
              <msink:context xmlns:msink="http://schemas.microsoft.com/ink/2010/main" type="line" rotatedBoundingBox="6248,8148 7414,6059 8637,6741 7471,8830"/>
            </emma:interpretation>
          </emma:emma>
        </inkml:annotationXML>
        <inkml:traceGroup>
          <inkml:annotationXML>
            <emma:emma xmlns:emma="http://www.w3.org/2003/04/emma" version="1.0">
              <emma:interpretation id="{60EE49B7-10D9-4B39-91F1-1B20D64CD2E0}" emma:medium="tactile" emma:mode="ink">
                <msink:context xmlns:msink="http://schemas.microsoft.com/ink/2010/main" type="inkWord" rotatedBoundingBox="6248,8148 7414,6059 8637,6741 7471,8830"/>
              </emma:interpretation>
              <emma:one-of disjunction-type="recognition" id="oneOf0">
                <emma:interpretation id="interp0" emma:lang="en-US" emma:confidence="0">
                  <emma:literal>sin</emma:literal>
                </emma:interpretation>
                <emma:interpretation id="interp1" emma:lang="en-US" emma:confidence="0">
                  <emma:literal>Itan</emma:literal>
                </emma:interpretation>
                <emma:interpretation id="interp2" emma:lang="en-US" emma:confidence="0">
                  <emma:literal>Slim</emma:literal>
                </emma:interpretation>
                <emma:interpretation id="interp3" emma:lang="en-US" emma:confidence="0">
                  <emma:literal>Idiom</emma:literal>
                </emma:interpretation>
                <emma:interpretation id="interp4" emma:lang="en-US" emma:confidence="0">
                  <emma:literal>I-km</emma:literal>
                </emma:interpretation>
              </emma:one-of>
            </emma:emma>
          </inkml:annotationXML>
          <inkml:trace contextRef="#ctx0" brushRef="#br0">7139-7 327 0,'10'-5'163'15,"-10"5"19"-15,0 0-59 16,-6 20-23-16,-8-16-8 16,3 10-56-16,-10-7-36 15,3 4 0-15,-8-6 0 0,2 1 0 16,-1-6 0-1,0 4 0-15,0-4 0 16,3 0 0-16,2 0 0 16,1 0 0-16,3 0 0 0,2 0 0 15,4 0 0-15,-3 0 0 16,13 0-3-16,-14 19-122 15,14-19-35-15,-4 24-24 16,4-5-13-16,0-3 3 16</inkml:trace>
          <inkml:trace contextRef="#ctx0" brushRef="#br0" timeOffset="-9.53617E9">7134 177 209 0,'0'0'167'0,"4"-22"8"16,-8 9-39-16,4 13-16 15,-7-14-7-15,7 14-13 16,0 0-97-16,0 0-3 16,-17 0 0-16,17 0 0 15,-8 27 0-15,5-7 0 0,0 9 0 16,3 7 0-1,-5 10 0-15,5 6 0 16,0 5 0-16,0 3 0 16,0-1 0-16,0 2 0 0,3-5 0 15,-3-1 0-15,0-7 0 16,0-5 0-16,0-3 0 15,-3-3 0-15,3-6 0 16,-6-2 0-16,2-3 0 16,1-6 0-16,0 0 0 15,3-2 0-15,-4-1 0 16,4-2 0-16,0-15 0 15,-4 24 0-15,4-24 0 16,0 22 0-16,0-22 0 16,0 0 0-16,0 16 0 15,0-16 0-15,0 0-28 16,4-24-137-16,1 7-7 0,-5-11 0 15,8-2-7-15,-3-10-18 16</inkml:trace>
          <inkml:trace contextRef="#ctx0" brushRef="#br0" timeOffset="-9.53617E9">7202 964 453 0,'-9'16'195'15,"9"-16"-39"-15,-23 13-58 16,12-8-15-16,-10-5-45 15,1 9-38-15,-6-9 0 0,2 5 0 16,-3-5 0-16,0 6 0 16,3-6 0-16,0 0 0 15,2 4 0-15,3-4 0 16,0 0 0-16,5 0 0 15,0 0 0-15,1 0 0 16,13 0 0-16,-18-7 0 16,18 7-143-16,0 0-41 15,0 0-12-15,0-22-1 16,9 9-3-16</inkml:trace>
          <inkml:trace contextRef="#ctx0" brushRef="#br0" timeOffset="-9.53617E9">6942-159 580 0,'0'0'193'0,"14"10"-27"15,-14-10-82-15,19 6-84 16,-19-6 0-16,21 0 0 15,-10 0 0-15,4-5 0 16,0-2 0-16,3-1 0 16,1 1 0-16,-1-3 0 15,-1 2 0-15,0 3 0 16,1 5 0-16,-4-5 0 15,0 10 0-15,-14-5 0 0,18 8-18 16,-18-8-149-16,12 10-29 16,-12-10-7-16,0 0 3 15,10 0-4-15</inkml:trace>
          <inkml:trace contextRef="#ctx0" brushRef="#br0" timeOffset="-9.53617E9">7452-1372 400 0,'0'0'183'0,"0"-15"-1"16,0 15-56-16,0 0-24 15,-4 22-72-15,4 12-30 16,-11 0 0-16,4 17 0 16,-2 5 0-16,-3 11 0 15,-1 4 0-15,-2 1 0 0,4 0 0 16,0-6 0-16,1-5 0 15,4-6 0-15,-1-9 0 16,5-10 0-16,2-8 0 16,0-12 0-16,0-2 0 15,0-14 0-15,0 0-87 16,7-15-73-16,-7 15-6 15,17-35-1-15,-4 15-3 16,-3-3 16-16</inkml:trace>
          <inkml:trace contextRef="#ctx0" brushRef="#br0" timeOffset="-9.53617E9">7689-991 400 0,'-5'-14'160'0,"5"14"11"0,-19-18-38 16,9 18-16-1,-11 0-75-15,5 12-42 0,-8-4 0 16,5 17 0-16,0 4 0 16,0 5 0-16,5 7 0 15,5 5 0-15,9 6 0 16,0 2 0-16,9-1 0 15,5-2 0-15,3-5 0 16,4-3 0-16,3-7 0 16,0-9 0-16,0-7 0 15,0-11 0-15,0-9 0 0,-6-11 0 16,6-2 0-1,-11-15-75-15,4 1-80 16,-7-9-8-16,4 3-2 16,-7-4-2-16,4 3 17 0</inkml:trace>
          <inkml:trace contextRef="#ctx0" brushRef="#br0" timeOffset="-9.53617E9">7915-477 561 0,'8'16'171'15,"-8"-16"-1"-15,6-28-67 16,-6-9-85-16,0 0-18 0,0-11 0 15,10-2 0-15,-6-4 0 16,2 2 0-16,2 1 0 16,2 8 0-16,3 7 0 15,0 10 0-15,4 9 0 16,-2 14 0-16,1 16 0 15,-3 12 0-15,-1 11 0 16,-4 8 0-16,-3 6 0 16,-5 3 0-16,0-2 0 15,0-4 0-15,0-12 0 16,-4-7 0-16,4-14 0 15,0-14 0-15,0 0 0 16,0 0 0-16,0-21 0 0,5-2 0 16,1-5 0-16,5-4 0 15,3-2 0 1,4-1 0-16,4-4 0 15,3 1 0-15,4 4 0 0,0 8 0 16,1 8 0-16,0 12 0 16,-3 13 0-16,-4 15 0 15,-3 16 0-15,-6 9 0 16,-3 14 0-16,-5 8 0 15,-2 1 0-15,-4-2 0 16,0-5 0-16,0-7 0 16,-4-11 0-16,4-7 0 15,0-12 0-15,0-26 0 16,0 28 0-16,0-28-149 15,0 0-16-15,0 0-9 16,17 10-3-16,-17-10-5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7:54.5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06F987-DCA3-47D4-9DB3-8DC70451C2C4}" emma:medium="tactile" emma:mode="ink">
          <msink:context xmlns:msink="http://schemas.microsoft.com/ink/2010/main" type="writingRegion" rotatedBoundingBox="4006,5016 1977,6311 1408,5420 3437,4125"/>
        </emma:interpretation>
      </emma:emma>
    </inkml:annotationXML>
    <inkml:traceGroup>
      <inkml:annotationXML>
        <emma:emma xmlns:emma="http://www.w3.org/2003/04/emma" version="1.0">
          <emma:interpretation id="{D081BC3C-6142-4B72-B796-517DE6FAED50}" emma:medium="tactile" emma:mode="ink">
            <msink:context xmlns:msink="http://schemas.microsoft.com/ink/2010/main" type="paragraph" rotatedBoundingBox="4006,5016 1977,6311 1408,5420 3437,4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E5456C-4C8C-4EE2-81CB-93ECE4224E07}" emma:medium="tactile" emma:mode="ink">
              <msink:context xmlns:msink="http://schemas.microsoft.com/ink/2010/main" type="line" rotatedBoundingBox="4006,5016 1977,6311 1408,5420 3437,4125"/>
            </emma:interpretation>
          </emma:emma>
        </inkml:annotationXML>
        <inkml:traceGroup>
          <inkml:annotationXML>
            <emma:emma xmlns:emma="http://www.w3.org/2003/04/emma" version="1.0">
              <emma:interpretation id="{0FCDCA8D-D50F-4C2B-A867-D9D62ABE6551}" emma:medium="tactile" emma:mode="ink">
                <msink:context xmlns:msink="http://schemas.microsoft.com/ink/2010/main" type="inkWord" rotatedBoundingBox="4006,5016 1977,6311 1408,5420 3437,4125">
                  <msink:destinationLink direction="from" ref="{A74BCD99-AF37-488E-B84D-FE8E77230C07}"/>
                </msink:context>
              </emma:interpretation>
              <emma:one-of disjunction-type="recognition" id="oneOf0">
                <emma:interpretation id="interp0" emma:lang="en-US" emma:confidence="0">
                  <emma:literal>160m</emma:literal>
                </emma:interpretation>
                <emma:interpretation id="interp1" emma:lang="en-US" emma:confidence="0">
                  <emma:literal>166M</emma:literal>
                </emma:interpretation>
                <emma:interpretation id="interp2" emma:lang="en-US" emma:confidence="0">
                  <emma:literal>18M</emma:literal>
                </emma:interpretation>
                <emma:interpretation id="interp3" emma:lang="en-US" emma:confidence="0">
                  <emma:literal>106M</emma:literal>
                </emma:interpretation>
                <emma:interpretation id="interp4" emma:lang="en-US" emma:confidence="0">
                  <emma:literal>"'60m</emma:literal>
                </emma:interpretation>
              </emma:one-of>
            </emma:emma>
          </inkml:annotationXML>
          <inkml:trace contextRef="#ctx0" brushRef="#br0">3172-2858 260 0,'12'-16'119'0,"-12"16"11"15,0 0-29-15,9-20-28 16,-9 20-3-16,0-19-2 16,0 19-2-16,-3-27-3 0,3 27-3 15,-9-24-47-15,9 24-13 16,-18-7 0-16,6 17 0 15,-7 7 0-15,1 12 0 16,-5 4 0-16,2 10 0 16,1 2 0-16,1 4 0 15,6 1 0-15,4-3 0 16,9-2 0-16,6-6 0 15,6-3 0-15,6-1 0 16,3-9 0-16,4-1 0 16,3-7 0-16,-3-7 0 15,0-1 0-15,-5-10 0 0,3 5 0 16,-9-15-15-16,4 4-132 15,-7-11-5-15,5 3 3 16,-7-8 8-16,0 2 10 16,1-2 22-16,-3-2 25 15,2 4 23-15,-3 2 37 16,1 0 14-16</inkml:trace>
          <inkml:trace contextRef="#ctx0" brushRef="#br0" timeOffset="3340.6679">2633-2782 242 0,'3'19'110'0,"-3"-5"5"16,4 1-43-16,-4-1-24 16,0-14-5-16,0 19 2 15,0-19 0-15,-5 16 1 16,5-16-2-16,0 0-4 0,-15 13-6 15,15-13-9-15,-10 12-3 16,10-12-3-16,-12 19 3 16,9-3 4-16,-6 1-1 15,6 7-25-15,-4 2 0 16,3 4 0-16,-2 1 0 15,6 4 0-15,-7-5 0 16,7 3 0-16,0 0 0 16,0-5 0-16,0 5 0 15,0-1 0-15,4-3 0 16,-1 1 0-16,3 1 0 15,4-2 0-15,1-4 0 0,1 1 0 16,3-4 0-16,1-6 0 16,1-1 0-16,1-8 0 15,0-7 0-15,-2-7 0 16,0-8 0-16,-1-6 0 15,-2-8 0-15,0-6 0 16,-3-2 0-16,-5 2 0 16,-5-3 0-16,0 7 0 15,-4 2 0-15,-3 7 0 16,-7 8 0-16,2 9 0 15,-4 5 0-15,2 7 0 16,-3 4 0-16,4 6 0 16,0 4 0-16,1 2 0 0,4 1 0 15,1 0 0-15,0 4 0 16,-1-10 0-1,8 5 0-15,0-23-3 16,-13 27-153-16,13-27-11 0,-15 10-17 16,15-10-6-16,-11-6 9 15,11 6 39-15</inkml:trace>
          <inkml:trace contextRef="#ctx0" brushRef="#br0">2402-2564 769 0,'11'63'192'16,"3"11"-130"-16,-8-11-62 15,5 6 0-15,-7-10 0 16,-4-3 0-16,0-6 0 15,0-15 0-15,-4 3 0 16,-4-21 0-16,8 3-93 16,0-20-86-16,-4 21-17 15,4-21-6-15,0 0 23 16,12 6 38-16</inkml:trace>
          <inkml:trace contextRef="#ctx0" brushRef="#br0" timeOffset="581.1161">3400-2425 192 0,'0'0'70'15,"4"-19"13"-15,-4-1 13 16,3-9 12-16,2-6-19 15,-1-7-10-15,3 1-1 16,-3-7-7-16,5 4-7 16,-2-5-9-16,6 11-17 15,-2-1-38-15,4 8 0 16,-3 7 0-16,3 11 0 15,-3 13 0-15,1 10 0 16,-3 11 0-16,-4 12 0 16,-6 6 0-16,0 9 0 0,0 2 0 15,-4-4 0 1,-1-5 0-16,2-8 0 0,-1-9 0 15,4-8 0 1,0-16 0-16,0 0 0 0,12-20 0 16,-2-2 0-16,2-8 0 15,5 1 0-15,3-7 0 16,2 0 0-16,3 2 0 15,1 3 0-15,0 6 0 16,-1 7 0-16,0 8 0 16,-2 10 0-16,-4 10 0 15,-3 12 0-15,-2 11 0 16,-3 12 0-16,-5 6 0 15,0 3 0-15,-6 2 0 16,0-1 0-16,0-5 0 16,0-7 0-16,0-1 0 15,-7-18 0-15,7 0-94 0,0-24-66 16,0 18-5-16,0-18-4 15,9-18-7-15,-5-3-7 16,1-19 107-16</inkml:trace>
          <inkml:trace contextRef="#ctx0" brushRef="#br0">1782-1502 93 0,'17'11'106'0,"1"-4"-2"15,0-3-5-15,-3-4-10 16,0 0-8-16,-3-9-9 16,-12 9 1-16,18-25-64 15,-14 11-21-15,-4-1 3 16,0 15 10-16,0-25 13 15,0 25 15-15,0-21 10 0,0 21 10 16,0-18 0-16,0 18-1 16,0-15-1-1,0 15-5-15,0-17-42 16,0 17 0-16,-14-19 0 0,4 5 0 15,2 0 0-15,-4-2 0 16,2 1 0-16,0-3 0 16,10 18 0-16,-18-26 0 15,18 26 0-15,-9-18 0 16,9 18 0-16,0 0 0 16,0 0 0-16,-3-15 0 15,3 15 0-15,0 0 0 16,0 0 0-16,0 0 0 15,0 0 0-15,11 16 0 16,-3 2 0-16,3 4 0 16,1 8 0-16,5 6 0 15,2 11 0-15,4 3 0 0,3 4 0 16,0-3 0-16,-2-4 0 15,-1-2 0-15,-12-18-3 16,0-15-153-16,-11-27-14 16,-4-29 0-16,-13-34-6 15,-7-38-6-15</inkml:trace>
          <inkml:trace contextRef="#ctx0" brushRef="#br0">1782-1502 93 0,'17'11'106'0,"1"-4"-2"15,0-3-5-15,-3-4-10 16,0 0-8-16,-3-9-9 16,-12 9 1-16,18-25-64 15,-14 11-21-15,-4-1 3 16,0 15 10-16,0-25 13 15,0 25 15-15,0-21 10 0,0 21 10 16,0-18 0-16,0 18-1 16,0-15-1-1,0 15-5-15,0-17-42 16,0 17 0-16,-14-19 0 0,4 5 0 15,2 0 0-15,-4-2 0 16,2 1 0-16,0-3 0 16,10 18 0-16,-18-26 0 15,18 26 0-15,-9-18 0 16,9 18 0-16,0 0 0 16,0 0 0-16,-3-15 0 15,3 15 0-15,0 0 0 16,0 0 0-16,0 0 0 15,0 0 0-15,11 16 0 16,-3 2 0-16,3 4 0 16,1 8 0-16,5 6 0 15,2 11 0-15,4 3 0 0,3 4 0 16,0-3 0-16,-2-4 0 15,-1-2 0-15,-12-18-3 16,0-15-153-16,-11-27-14 16,-4-29 0-16,-13-34-6 15,-7-38-6-15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8:12.5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E158E1-A569-4047-BBEB-D9A53E9C6A5B}" emma:medium="tactile" emma:mode="ink">
          <msink:context xmlns:msink="http://schemas.microsoft.com/ink/2010/main" type="inkDrawing" rotatedBoundingBox="1015,7356 4075,9377 3731,9898 671,7876" semanticType="callout" shapeName="Other">
            <msink:sourceLink direction="to" ref="{D63443E4-E016-4D5A-A66C-027AD7C0C6D5}"/>
          </msink:context>
        </emma:interpretation>
      </emma:emma>
    </inkml:annotationXML>
    <inkml:trace contextRef="#ctx0" brushRef="#br0">77 4 39 0,'-21'-8'58'0,"5"8"-17"0,3 0-4 15,13 0-2-15,-18 5 0 16,18-5 0-16,0 0 3 15,-10 11-1-15,10-11 0 16,0 0-1-16,0 0-3 16,0 0-5-16,0 0-1 15,12 14-3-15,-12-14-6 16,16 14-5-16,-4-2-5 15,2 3-4-15,3 3-1 16,3 5-2-16,2 0 1 16,0 3-1-16,2 3 1 15,3-3-1-15,-2 2 3 16,5-2 3-16,0-1 1 0,0-3 1 15,4 1 0-15,0-2 0 16,2 1 1-16,2 1 0 16,2 1-3-16,1-1-4 15,-2 1-1-15,0 3-2 16,-1 1 1-16,-1 1-1 15,-2 3 1-15,0-1 0 16,-2-3 3-16,-2 3 5 16,1 1 3-16,-1-3 2 15,2 2-1-15,-3-3 0 16,3 1 0-16,-1-2 0 15,0 1-2-15,3 0-6 16,-2 1-2-16,5 2-2 0,0-3 0 16,0 0 1-16,0 1 0 15,4-2-2-15,0-3 2 16,-1 0-2-1,3-1 2-15,0-1-1 0,-2-1 1 16,5 4 1-16,-2 1-2 16,1 1 4-16,-2 1-5 15,4 2 2-15,-2 1-2 16,1 2 3-16,0 2 1 15,3-2 5-15,-2 0-1 16,1-1 2-16,0 0 0 16,0-2 4-16,2 3 1 15,0-3 0-15,0 1-4 0,-4-3-1 16,-2 1 0-16,1 0-2 15,-5-3 1 1,-3-4-3-16,-5 0-2 16,-7-4-1-16,-3-4 1 0,-6-2-2 15,-3-2 1-15,-3-3 1 16,-11-7-1-16,12 10 1 15,-12-10-1-15,0 0 1 16,11 9-1-16,-11-9 0 16,0 0 0-16,0 0 0 15,0 0 1-15,7 15-1 16,-7-15 0-16,0 0 1 15,0 0-1-15,0 0-1 16,0 0 0-16,0 0 0 16,10 14 2-16,-10-14-4 15,0 0 0-15,0 0 0 0,0 0 0 16,0 0 0-16,11-14 0 15,-11 14 0-15,8-23 0 16,-3 8 0-16,1-3 0 16,1-3 0-16,1 0 0 15,4 0 0-15,-4-5 0 16,2-3 0-16,0-1 0 15,-1 0 0-15,0 2 0 16,1-2 0-16,-3 2 0 16,0 3 0-16,0 3 0 15,-1 6 0-15,-1 1 0 16,-5 15 0-16,7-26 0 15,-7 26 0-15,4-16 0 0,-4 16 0 16,4-14 0-16,-4 14 0 16,0 0 0-16,4-14 0 15,-4 14 0-15,0 0 0 16,0 0 0-16,0 0 0 15,0 0 0-15,0 0 0 16,0 0 0-16,0 0 0 16,0 0 0-16,0 0 0 15,-4 21 0-15,0-5 0 16,-1 7 0-16,-4 6 0 15,-2 1 0-15,-2 5 0 16,-3 0 0-16,-1 1 0 16,0 3 0-16,0-3 0 0,-1-3 0 15,2 2 0-15,1-4 0 16,3-3 0-1,1-3 0-15,1-5 0 16,4-3 0-16,0-2 0 0,6-15 0 16,-3 22 0-16,3-22 0 15,0 0-108-15,0 0-81 16,0 0 1-16,9-38-6 15,-5-5-3-15</inkml:trace>
    <inkml:trace contextRef="#ctx0" brushRef="#br0" timeOffset="1100.22">74-40 242 0,'0'0'85'15,"-13"8"-2"-15,13-8-19 16,0 0-44-16,-12-8-7 16,12 8 8-16,-12-15 10 15,12 15 10-15,-11-16 7 16,11 16 6-16,-9-18 3 15,9 18-1-15,0 0-2 16,-4-16-8-16,4 16-7 16,0 0-10-16,0 0-5 15,0 0-8-15,0 0-16 0,-5 16 0 16,1-4 0-16,-1 7 0 15,-1 3 0-15,-1 6 0 16,-1 2 0-16,-1 5 0 16,1-1 0-16,-2 1 0 15,1-1 0-15,-1-5 0 16,2-2 0-16,1-4 0 15,-1-7 0-15,1-1 0 16,7-15 0-16,-9 12 0 16,9-12 0-16,0 0 0 15,0 0 0-15,0 0 0 16,0 0 0-16,0 0 0 15,11-20 0-15,-11 20 0 0,15-23 0 16,-4 8 0-16,-4-5 0 16,2-2 0-1,-1-11 0-15,-2 2 0 16,-3-5 0-16,-3-3 0 0,0-2 0 15,0 3 0-15,0-1 0 16,-3 6 0-16,3 5 0 16,0 3 0-16,0 5 0 15,0 20 0-15,0-23 0 16,0 23 0-16,0-13 0 15,0 13 0-15,0 0 0 16,-10-9 0-16,10 9 0 16,-17-4 0-16,17 4-138 15,-28-11-15-15,17 0-9 16,-4-16-1-16,5-12 0 15,1-14 17-15,-1-27 48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8:50.95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context xml:id="ctx1">
      <inkml:inkSource xml:id="inkSrc4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1" timeString="2016-05-20T18:46:50.380"/>
    </inkml:context>
  </inkml:definitions>
  <inkml:traceGroup>
    <inkml:annotationXML>
      <emma:emma xmlns:emma="http://www.w3.org/2003/04/emma" version="1.0">
        <emma:interpretation id="{DFBB92B5-BE65-44D4-8E68-1CAFA479F94B}" emma:medium="tactile" emma:mode="ink">
          <msink:context xmlns:msink="http://schemas.microsoft.com/ink/2010/main" type="writingRegion" rotatedBoundingBox="900,8122 3919,9626 2939,11594 -79,10091"/>
        </emma:interpretation>
      </emma:emma>
    </inkml:annotationXML>
    <inkml:traceGroup>
      <inkml:annotationXML>
        <emma:emma xmlns:emma="http://www.w3.org/2003/04/emma" version="1.0">
          <emma:interpretation id="{B004B7EC-2899-483A-99B8-39BE13878FEC}" emma:medium="tactile" emma:mode="ink">
            <msink:context xmlns:msink="http://schemas.microsoft.com/ink/2010/main" type="paragraph" rotatedBoundingBox="900,8122 3919,9626 2939,11594 -79,10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7C548A-F8B6-4D0A-A2B5-8B771718DAD4}" emma:medium="tactile" emma:mode="ink">
              <msink:context xmlns:msink="http://schemas.microsoft.com/ink/2010/main" type="line" rotatedBoundingBox="900,8122 3919,9626 2939,11594 -79,10091"/>
            </emma:interpretation>
          </emma:emma>
        </inkml:annotationXML>
        <inkml:traceGroup>
          <inkml:annotationXML>
            <emma:emma xmlns:emma="http://www.w3.org/2003/04/emma" version="1.0">
              <emma:interpretation id="{D63443E4-E016-4D5A-A66C-027AD7C0C6D5}" emma:medium="tactile" emma:mode="ink">
                <msink:context xmlns:msink="http://schemas.microsoft.com/ink/2010/main" type="inkWord" rotatedBoundingBox="900,8122 3919,9626 2939,11594 -79,10091">
                  <msink:destinationLink direction="to" ref="{80E158E1-A569-4047-BBEB-D9A53E9C6A5B}"/>
                </msink:context>
              </emma:interpretation>
              <emma:one-of disjunction-type="recognition" id="oneOf0">
                <emma:interpretation id="interp0" emma:lang="en-US" emma:confidence="0">
                  <emma:literal>item</emma:literal>
                </emma:interpretation>
                <emma:interpretation id="interp1" emma:lang="en-US" emma:confidence="0">
                  <emma:literal>skim</emma:literal>
                </emma:interpretation>
                <emma:interpretation id="interp2" emma:lang="en-US" emma:confidence="0">
                  <emma:literal>.&amp;4cm</emma:literal>
                </emma:interpretation>
                <emma:interpretation id="interp3" emma:lang="en-US" emma:confidence="0">
                  <emma:literal>ikon</emma:literal>
                </emma:interpretation>
                <emma:interpretation id="interp4" emma:lang="en-US" emma:confidence="0">
                  <emma:literal>146m</emma:literal>
                </emma:interpretation>
              </emma:one-of>
            </emma:emma>
          </inkml:annotationXML>
          <inkml:trace contextRef="#ctx0" brushRef="#br0">216 706 265 0,'-15'0'100'0,"15"0"-18"0,0 0-40 15,-15 0-21-15,15 0-6 16,-10-8-1 0,10 8 1-16,-12 6 8 15,12-6 3-15,-12 18 7 0,6-4 2 16,-2 3 4-16,3 6 7 15,-3-4 10-15,3 9 4 16,-7-3 0-16,6 10 2 16,-6-4-33-16,3 11-29 15,-7-5 0-15,6 8 0 16,-8-2 0-16,7 0 0 15,-3-3 0-15,2-1 0 0,2-5 0 16,2-5 0-16,4-4 0 16,-4-9 0-16,8-2 0 15,0-14-33-15,0 0-104 16,0 0-20-16,11-20 2 15,-8-5 0-15,5-1 15 16,-1-9 22-16,2-4 31 16,0 5 46-16</inkml:trace>
          <inkml:trace contextRef="#ctx0" brushRef="#br0" timeOffset="591.1182">704 910 156 0,'4'14'41'0,"-4"-14"0"16,0 0-18-16,0 0 1 15,0 0 7-15,-5 15 11 0,5-15 13 16,0 0 8-16,-5 14 2 15,5-14 1-15,-4 16-3 16,4 1-1-16,-6-4-3 16,3 10-6-16,-4-1-12 15,2 9-2-15,-4 1-3 16,2 10 3-16,-3 0-15 15,1 8-24-15,-3 0 0 16,5 5 0-16,-3-2 0 16,2-1 0-16,1-5 0 15,2-2 0-15,0-10 0 16,1-8 0-16,4-3 0 15,0-24-27-15,0 16-91 0,0-16-18 16,4-25-12-16,0 1 0 16,2-5 7-16,0-8 20 15,1-5 25-15,1 1 29 16</inkml:trace>
          <inkml:trace contextRef="#ctx0" brushRef="#br0" timeOffset="1493.2986">745 779 132 0,'0'0'54'0,"-7"15"3"16,7-15 1-16,-9 20-2 15,9-20-8-15,-7 20-1 0,7-20-1 16,-5 21-1-1,5-21 0-15,-4 18 2 16,4-18 3-16,0 0 8 16,-5 19 10-16,5-19 9 15,0 0-5-15,-14 0-9 0,14 0-63 16,0 0 0-16,-10 5 0 15,10-5 0-15,0 0 0 16,-13 0 0-16,13 0 0 16,0 0 0-16,-16 6 0 15,16-6 0-15,-14 17 0 16,4-9 0-16,-2 6 0 15,-1-2 0-15,-3 5 0 16,0-2 0-16,-1 2 0 16,-2-1 0-16,-1 1 0 15,-2-1 0-15,0 2 0 16,-2 1 0-16,1-2 0 0,1 0 0 15,1-1 0-15,2-1 0 16,1-1 0-16,5-3 0 16,2-1 0-16,11-10 0 15,-13 11 0-15,13-11 0 16,0 0 0-16,0 0 0 15,0 0 0-15,0 0 0 16,9 11 0-16,-9-11 0 16,17 0 0-16,-6 0 0 15,2 0 0-15,0 0 0 16,4 0 0-16,0 0 0 15,2 0 0-15,2 0 0 16,0 8 0-16,1-2 0 0,3 1 0 16,-2 2 0-16,1 0 0 15,1-1 0-15,-3 2 0 16,0-3 0-1,-1 4 0-15,-4-2 0 0,-2-1 0 16,-2 1 0-16,-2-2 0 16,-2 1 0-16,-9-8 0 15,23 9 0-15,-23-9 0 16,24 9-19-16,-14-9-109 15,7 7-24-15,-4-7 0 16,3 11-28-16,-2 2 21 16,-3-8 23-16,4 5 39 15,-5-6 97-15</inkml:trace>
          <inkml:trace contextRef="#ctx0" brushRef="#br0" timeOffset="2373.4746">1580 1559 263 0,'0'0'93'0,"0"0"2"16,0 0-29-1,0 0-31-15,0 0-10 0,-11-20 1 16,11 20 2-16,-10-20 7 16,10 20 5-16,-12-18 1 15,12 18-1-15,-15-23-1 16,15 23-6-16,-21-25-6 15,7 15-7-15,-3 0-7 16,-1 4-3-16,-4 1 3 16,0 5 5-16,-2 5 1 0,2 5 2 15,-2 3 0-15,3 5-19 16,-2 4-2-1,2 3 0-15,3 6 0 16,1 5 0-16,2 5 0 16,3 4 0-16,4 3 0 0,0 4 0 15,5 0 0-15,3 1 0 16,0-5 0-16,9-2 0 15,1-8 0-15,4-5 0 16,3-9 0-16,3-7 0 16,0-12 0-16,3-5 0 15,3-9 0-15,-5-11 0 16,2 3 0-16,-5-10-38 15,2 9-69-15,-8-8-19 16,1 12-12-16,-7-2-5 16,-6 16 20-16,12-13 3 15,-12 13 18-15,0 0 24 0,9 0 30 16,-9 0 48-16</inkml:trace>
          <inkml:trace contextRef="#ctx1" brushRef="#br0">-1185 2170 0,'0'0'0,"0"0"0,0 0 0,0 0 0,0 0 0,0 0 0,0 0 0,0 0 0,0 0 0,0 0 0,0 0 0,0 0 0,0 0 0,0 0 0,0 0 0,0 0 0,9 12 0,-9-12 0,0 0 0,0 0 0,0 0 0,0 0 0,9 24 0,-9-24 0,0 0 0,0 0 0,0 0 0,9 24 0,-9-24 0,0 0 0,0 0 0,18 36 0,-18-36 0,0 0 0,9 36 0,-9-36 0</inkml:trace>
          <inkml:trace contextRef="#ctx0" brushRef="#br0" timeOffset="3493.6986">1872 1696 231 0,'0'0'94'0,"0"0"4"15,0 0-34-15,0 0-12 16,5-12 10-16,-5 12 19 16,0 0 14-16,0 0 5 15,-16 0-3-15,16 0-48 16,-10 14-49-16,7 1 0 15,-5 1 0-15,1 8 0 16,-3 7 0-16,1 5 0 16,1 9 0-16,-1 3 0 0,-2 2 0 15,2-1 0-15,-1 4 0 16,0-5 0-1,0-4 0-15,1-6 0 16,-2-7 0-16,2-6 0 0,2-4 0 16,2-6 0-16,5-15 0 15,0 0 0-15,0 0 0 16,-7-18 0-16,12-5 0 15,4-8 0-15,1-5 0 16,3-7 0-16,3-2 0 16,4-1 0-16,1-1 0 15,3 2 0-15,2 6 0 16,2 1 0-16,-2 5 0 15,-1 5 0-15,-1 5 0 16,-3 5 0-16,-1 5 0 16,-6 5 0-16,-2 8 0 15,0 6 0-15,-6 10 0 0,1 7 0 16,0 6 0-16,-4 5 0 15,1 5 0-15,-4 6 0 16,6 0 0-16,-6 3 0 16,0 2 0-16,0-4 0 15,-4 2 0-15,-1-4 0 16,-2-5 0-16,0-5 0 15,0-3 0-15,0-9 0 16,2-7 0-16,5-15 0 16,-9 14 0-16,9-14 0 15,0 0 0-15,0-19 0 16,6 3 0-16,1 0 0 15,1-8 0-15,1-5 0 0,3 0 0 16,2-1 0-16,4-1 0 16,0 1 0-16,2 1 0 15,1 3 0-15,1-1 0 16,1 5 0-16,3 3 0 15,-2 3 0-15,1 0 0 16,-1 1 0-16,1 10 0 16,-4-4 0-16,0 9 0 15,-1 0 0-15,-5 0 0 16,-1 6 0-16,-3 2 0 15,0 6 0-15,-4 3 0 16,-2 2 0-16,-5 5 0 16,0 6 0-16,0 5 0 0,-5 4 0 15,-2 2 0-15,-1 4 0 16,-2 1 0-1,2 1 0-15,-2 2 0 16,1-4 0-16,0 0 0 0,0-6 0 16,5 4 0-16,-4-16 0 15,8 1-53-15,0-28-98 16,5 14-5-16,-5-14-6 15,12-39-28-15,-3 1 13 16,-2-19 43-16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50:00.26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7AC873-4641-4FDE-A7CB-1548A3F1C82F}" emma:medium="tactile" emma:mode="ink">
          <msink:context xmlns:msink="http://schemas.microsoft.com/ink/2010/main" type="writingRegion" rotatedBoundingBox="1224,4850 4497,4221 4696,5257 1423,5887"/>
        </emma:interpretation>
      </emma:emma>
    </inkml:annotationXML>
    <inkml:traceGroup>
      <inkml:annotationXML>
        <emma:emma xmlns:emma="http://www.w3.org/2003/04/emma" version="1.0">
          <emma:interpretation id="{5EBC28F0-FF75-44ED-BD55-4208F8A496D2}" emma:medium="tactile" emma:mode="ink">
            <msink:context xmlns:msink="http://schemas.microsoft.com/ink/2010/main" type="paragraph" rotatedBoundingBox="1224,4850 4497,4221 4696,5257 1423,5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08E9A-20F9-4115-AB6A-0BEB9DDF79AA}" emma:medium="tactile" emma:mode="ink">
              <msink:context xmlns:msink="http://schemas.microsoft.com/ink/2010/main" type="line" rotatedBoundingBox="1224,4850 4497,4221 4696,5257 1423,5887"/>
            </emma:interpretation>
          </emma:emma>
        </inkml:annotationXML>
        <inkml:traceGroup>
          <inkml:annotationXML>
            <emma:emma xmlns:emma="http://www.w3.org/2003/04/emma" version="1.0">
              <emma:interpretation id="{674CBBD0-B196-4721-A8D9-D66A840315ED}" emma:medium="tactile" emma:mode="ink">
                <msink:context xmlns:msink="http://schemas.microsoft.com/ink/2010/main" type="inkWord" rotatedBoundingBox="1224,4850 4497,4221 4696,5257 1423,5887"/>
              </emma:interpretation>
              <emma:one-of disjunction-type="recognition" id="oneOf0">
                <emma:interpretation id="interp0" emma:lang="en-US" emma:confidence="0">
                  <emma:literal>prompt</emma:literal>
                </emma:interpretation>
                <emma:interpretation id="interp1" emma:lang="en-US" emma:confidence="0">
                  <emma:literal>punt</emma:literal>
                </emma:interpretation>
                <emma:interpretation id="interp2" emma:lang="en-US" emma:confidence="0">
                  <emma:literal>It-turn</emma:literal>
                </emma:interpretation>
                <emma:interpretation id="interp3" emma:lang="en-US" emma:confidence="0">
                  <emma:literal>it-turn</emma:literal>
                </emma:interpretation>
                <emma:interpretation id="interp4" emma:lang="en-US" emma:confidence="0">
                  <emma:literal>no-turn</emma:literal>
                </emma:interpretation>
              </emma:one-of>
            </emma:emma>
          </inkml:annotationXML>
          <inkml:trace contextRef="#ctx0" brushRef="#br0">-2881 103 310 0,'0'0'77'0,"11"0"-3"15,-11 0-54-15,6 19-7 16,-6-19 0-16,9 30 2 16,-1-10-1-16,-2 5 6 15,3 3 3-15,1 5 9 16,0 3 3-16,3 6-3 0,0 1-5 15,-1 5 0-15,1 1-3 16,1 0-4-16,-2-2-7 16,0-2-14-16,-3-6-19 15,-2-5-12-15,2-8-15 16,-6-8-14-16,-3-18-13 15,6 18-16-15,-6-18-3 16,3-14 4-16,-3-3 10 16,4-6 10-16,0-9 13 15,2-3 12-15,-1-10 10 16,3-2 34-16</inkml:trace>
          <inkml:trace contextRef="#ctx0" brushRef="#br0" timeOffset="761.1521">-2444 2 455 0,'14'26'83'0,"-9"-5"-1"16,0 5-64-16,5 9-20 15,2 9 0-15,5 10 1 16,-4 6 2-16,5 6 0 16,0 0-2-16,2-2 0 0,-2-1-1 15,-2-8 3 1,-1-8-1-16,-3-10 0 15,-2-15-2-15,-10-22-2 16,13 6-3-16,-13-23-1 0,0-10 0 16,0-13-1-16,-6-8 2 15,-2-10 0-15,-4-6 5 16,-2-2 4-16,-3 1 6 15,-2 2 2-15,0 5-1 16,-2 4 2-16,2 6 1 16,1 8 0-16,1 7 2 15,4 7 1-15,1 1 3 16,3 9 4-16,9 16 3 15,-11-18-2-15,11 18 0 16,0 0-3-16,-9 14-5 16,9 3-3-16,-4 1-5 15,4 3-5-15,-6 4-2 0,2 2-1 16,-1 2 1-16,-3-1 1 15,-1 1-1-15,-1 0 1 16,-1 0-3-16,-3 2 4 16,1-6-3-16,-1-1 1 15,2 1-1-15,-1-6 1 16,6-1 1-16,1-4 1 15,6-14 0-15,0 16 2 16,0-16 7-16,11 0 7 16,0-5 3-16,5-2 3 15,4-5 10-15,8-1-1 16,3-5-1-16,7 4-28 15,1-1-4-15,0 0-28 0,3 4-57 16,-7 1-34-16,-1 4-14 16,-11-4 0-16,-4 5-6 15,-19 5 5-15,17-26 20 16,-13 12 27-16,-4-5 36 15,0 1 51-15</inkml:trace>
          <inkml:trace contextRef="#ctx0" brushRef="#br0" timeOffset="1179.2358">-1902 65 362 0,'0'0'98'0,"0"0"-5"16,-11 0-6-16,11 0-10 15,-21 12-70-15,10 1-11 16,1 6 5-16,1 6 5 15,2 6 9-15,1 7 8 16,6 5 4-16,0 7 0 16,8 4-2-16,4 0 1 15,7-4-9-15,4-5-7 0,4-13-13 16,5-11-18-16,2-17-27 15,-2-19-33-15,0-17-26 16,-2-14 1-16,-6-6-3 16,-4-12-2-16,-8-2 5 15,-5 0 9-15,-7 1 24 16,5 10 38-16,-5 5 35 15</inkml:trace>
          <inkml:trace contextRef="#ctx0" brushRef="#br0" timeOffset="1891.3782">-1630 15 479 0,'7'23'100'0,"-5"2"-4"15,4-2-21-15,1 4-67 16,4 6-4-16,0-2 0 15,-1 4 12-15,3 2 3 16,-3-3-1-16,-1 2 2 16,-2 2-2-16,-1-3 1 15,-2-6 1-15,0-2-1 16,-4-7-6-16,0-20-5 15,0 0-9-15,0 0-11 16,-5-23-2-16,5-9 0 0,-6-9 1 16,2-12-2-1,2 0-3-15,-3-5 3 0,5 1 9 16,0 6 12-1,5 5 0-15,1 8 2 0,1 7-3 16,6 15-1-16,2 8 0 16,0 8 1-16,2 14 5 15,1 12 4-15,-2 9 3 16,2 12-1-16,-4 4 0 15,1 10 0-15,-2 2-2 16,-2 0-4-16,-3-4-6 16,1-6-3-16,-5-10 1 15,0-12 3-15,-4-9-3 0,0-22 1 16,0 0 1-1,0 0-2-15,8-43 0 16,-8 3-2-16,5-11 0 16,-1-5-1-16,1-9-1 0,1 4 2 15,2 0-2-15,2 9 3 16,0 8-1-16,1 8 1 15,0 14-1-15,0 9 2 16,-1 13 4-16,2 8 8 16,-3 11-14-16,2 11 0 15,-2 3 0-15,4 8 0 16,1 3 0-16,3 2 0 15,3 1 0-15,-2-6 0 16,5 1-43-16,-4-16-88 16,4 1-13-16,-4-17 1 15,0-4-3-15,-7-16 2 16,-1-9 25-16,-4-3 26 0,-7-14 33 15,4 1 60-15</inkml:trace>
          <inkml:trace contextRef="#ctx0" brushRef="#br0" timeOffset="2522.5043">-1027 40 437 0,'0'0'91'0,"-12"16"-6"15,12-16-19-15,0 0-60 16,0 0 9-16,0 0 14 15,12-14 11-15,-12 14 7 16,14-12 4-16,-14 12-1 16,16-14-1-16,-16 14-2 15,25-15-37-15,-10 5-10 16,8 2 0-16,1-2 0 15,3-1 0-15,2 3 0 16,0-4 0-16,1 7 0 16,-5-5-34-16,2 10-64 15,-8-5-33-15,1 5-1 16,-7-4-4-16,-1 4 0 0,-12 0 6 15,14-15 19-15,-14 15 16 16</inkml:trace>
          <inkml:trace contextRef="#ctx0" brushRef="#br0">-586-565 183 0,'0'0'52'15,"0"0"-17"-15,0 0-16 0,0 16-7 16,0-16 2-16,0 0 2 16,10 8 4-1,-10-8 5-15,0 0 8 16,12 8 3-16,-12-8-6 0,0 0-7 15,0 0-6-15,-7 14-3 16,7-14 0-16,-12 22-1 16,7-5 2-16,2 7-2 15,3 5 0-15,0 8 3 16,3 5-2-16,6 10 4 15,5 3 6-15,4 7 4 16,0 4-1-16,7 2-1 16,-5-1 3-16,0 1 0 15,-3-6 0-15,0-1-4 16,-8-7-6-16,-2-4-6 15,-7-9-5-15,0-6-25 16,0-5-30-16,-4-8-29 0,-2-4-31 16,6-18-4-16,-11 18-7 15,11-18-8-15,-15-4-10 16,15 4 15-16,-10-21 78 15</inkml:trace>
          <inkml:trace contextRef="#ctx0" brushRef="#br0">-3806 259 177 0,'13'-13'42'15,"-13"13"-3"-15,0 0-2 16,9-16-33-16,-9 16 2 16,0 0 4-16,0 0 5 0,0 0 2 15,10 0 2-15,-10 0 1 16,0 22 2-16,3-6 1 15,2 7-2-15,0 4-2 16,3 7-1-16,1 4 1 16,5 10-1-16,2 2 0 15,1 3-1-15,2 4 1 16,0 0-2-16,1 0-2 15,-1 5-5-15,-2-5-1 16,-1-6 1-16,-4-4-14 16,-1-7-24-16,-3-4-35 15,-2-16-9-15,-6-20-7 16,0 0-3-16,12-15-7 0,-12-13-5 15,0-5 11-15,-5-8 52 16</inkml:trace>
          <inkml:trace contextRef="#ctx0" brushRef="#br0" timeOffset="3987.7974">-3341 488 236 0,'11'7'74'0,"-11"-7"-3"16,0 0-2-16,11 0-2 15,-11 0-32-15,0 0-3 16,11-11-1-16,-11 11-3 15,0 0 1-15,15-7 3 16,-15 7 5-16,12-11 2 16,-12 11-2-16,15-12-7 15,-15 12-2-15,21-16 0 16,-8 9-1-16,3 7-3 15,-1-4-3-15,6 4-4 16,0 4-6-16,0-4-3 16,4 9-5-16,0-9-3 0,0 0-2 15,0 0 1-15,-2 0 1 16,-2-7-1-1,2 1 2-15,-2 1-1 16,-4 0-1-16,-1 1-1 0,0 4 1 16,-4-5-1-16,-2 5-1 15,-10 0 1-15,13 0 0 16,-13 0 0-16,0 0 0 15,0 0 1-15,0 0 2 16,0 0-2-16,0 0 1 16,-16 19 0-16,4-15 1 15,0 1 0-15,-5 0 0 16,2 3-1-16,-6 2-1 15,-1 1 3-15,-1 0-2 16,1 2 2-16,-2-3-2 16,-1 3 1-16,0-2-1 15,-1 0 2-15,0-1 1 0,-2 1 2 16,0-3 5-16,0 3-7 15,-2-2-3-15,3 2 0 16,-1-2 0-16,2 1 0 16,2-2 0-16,3-1 0 15,2-3 0-15,1 2 0 16,4-6 0-16,0 5 0 15,3-5 0-15,11 0 0 16,-19 0 0-16,19 0 0 16,0 0 0-16,-8 0 0 15,8 0 0-15,0 0 0 16,0 0 0-16,0 0 0 0,12 0-2 15,-12 0-54-15,15-7-32 16,-15 7-34-16,17 0-4 16,-17 0-4-16,15-4-2 15,-15 4 5-15,16-12 16 16,-6 5 16-16,-10 7 61 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50:26.4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FAB5A7-4E5E-4CA3-95E2-9ED71A6ABEA2}" emma:medium="tactile" emma:mode="ink">
          <msink:context xmlns:msink="http://schemas.microsoft.com/ink/2010/main" type="writingRegion" rotatedBoundingBox="5302,4439 6631,4439 6631,5389 5302,5389"/>
        </emma:interpretation>
      </emma:emma>
    </inkml:annotationXML>
    <inkml:traceGroup>
      <inkml:annotationXML>
        <emma:emma xmlns:emma="http://www.w3.org/2003/04/emma" version="1.0">
          <emma:interpretation id="{1965FC89-6AA0-4A8F-96BD-CEF151D5F23E}" emma:medium="tactile" emma:mode="ink">
            <msink:context xmlns:msink="http://schemas.microsoft.com/ink/2010/main" type="paragraph" rotatedBoundingBox="5302,4439 6631,4439 6631,5389 5302,5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014D76-FC2C-4A07-A6DE-E8E7EC6F0988}" emma:medium="tactile" emma:mode="ink">
              <msink:context xmlns:msink="http://schemas.microsoft.com/ink/2010/main" type="line" rotatedBoundingBox="5302,4439 6631,4439 6631,5389 5302,5389"/>
            </emma:interpretation>
          </emma:emma>
        </inkml:annotationXML>
        <inkml:traceGroup>
          <inkml:annotationXML>
            <emma:emma xmlns:emma="http://www.w3.org/2003/04/emma" version="1.0">
              <emma:interpretation id="{34BDF342-5D13-4870-B154-E7139EBDC919}" emma:medium="tactile" emma:mode="ink">
                <msink:context xmlns:msink="http://schemas.microsoft.com/ink/2010/main" type="inkWord" rotatedBoundingBox="5302,4439 6631,4439 6631,5389 5302,5389"/>
              </emma:interpretation>
              <emma:one-of disjunction-type="recognition" id="oneOf0">
                <emma:interpretation id="interp0" emma:lang="en-US" emma:confidence="0">
                  <emma:literal>1,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in</emma:literal>
                </emma:interpretation>
                <emma:interpretation id="interp3" emma:lang="en-US" emma:confidence="0">
                  <emma:literal>1.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-3688-1905 224 0,'0'-14'105'0,"0"-1"-25"0,0 15-38 15,-5-16-19-15,5 16-3 16,0 0 4-16,0 0 1 15,-14 16 7-15,7 4 10 16,1 10 5-16,-2 6 2 16,0 14 1-16,-3 3 5 15,2 11-5-15,-6 2-1 16,3 12-9-16,-2-7-10 0,1 3-7 15,0-8-10 1,1-3-13-16,2-8 0 16,0-11-35-16,7-8-40 15,-2-14-24-15,5-22-31 0,0 0 3 16,0 0-9-16,13-13-7 15,-7-10 4-15,2-2 21 16,-3-8 97-16</inkml:trace>
          <inkml:trace contextRef="#ctx0" brushRef="#br0" timeOffset="4842.9684">-3413-1347 349 0,'23'15'128'15,"-4"-5"-5"-15,6 1-63 16,3 0-54-16,2 3-5 16,5 1 4-16,0 2 5 15,5-2 2-15,-1 3 1 16,3 0 1-16,2-4 1 15,3 2 0-15,0-2-2 16,3 3-3-16,0-5-6 16,0 4-1-16,-2-3-4 15,-2-2-18-15,-5 4-31 16,-3-1-24-16,-6 4-20 15,-4-1-10-15,-12-6-22 0,0-2-10 16,-16-9 1-16,10 6 93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50:05.71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A062E4-D5CE-4A56-A767-7319DDACB04D}" emma:medium="tactile" emma:mode="ink">
          <msink:context xmlns:msink="http://schemas.microsoft.com/ink/2010/main" type="writingRegion" rotatedBoundingBox="897,10972 1434,6435 6317,7013 5780,11550"/>
        </emma:interpretation>
      </emma:emma>
    </inkml:annotationXML>
    <inkml:traceGroup>
      <inkml:annotationXML>
        <emma:emma xmlns:emma="http://www.w3.org/2003/04/emma" version="1.0">
          <emma:interpretation id="{45BC4DF6-8D07-4B2B-9593-EA279B1A0CB8}" emma:medium="tactile" emma:mode="ink">
            <msink:context xmlns:msink="http://schemas.microsoft.com/ink/2010/main" type="paragraph" rotatedBoundingBox="2764,11325 958,9088 1571,8592 3378,10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38FBF-8D41-4296-B411-0CBFE0359446}" emma:medium="tactile" emma:mode="ink">
              <msink:context xmlns:msink="http://schemas.microsoft.com/ink/2010/main" type="line" rotatedBoundingBox="2764,11325 958,9088 1571,8592 3378,10829"/>
            </emma:interpretation>
          </emma:emma>
        </inkml:annotationXML>
        <inkml:traceGroup>
          <inkml:annotationXML>
            <emma:emma xmlns:emma="http://www.w3.org/2003/04/emma" version="1.0">
              <emma:interpretation id="{DF92A2E9-BB20-4FAD-B79A-56E5193B164A}" emma:medium="tactile" emma:mode="ink">
                <msink:context xmlns:msink="http://schemas.microsoft.com/ink/2010/main" type="inkWord" rotatedBoundingBox="2764,11325 958,9088 1571,8592 3378,10829"/>
              </emma:interpretation>
              <emma:one-of disjunction-type="recognition" id="oneOf0">
                <emma:interpretation id="interp0" emma:lang="en-US" emma:confidence="0">
                  <emma:literal>alba,</emma:literal>
                </emma:interpretation>
                <emma:interpretation id="interp1" emma:lang="en-US" emma:confidence="0">
                  <emma:literal>ilea,</emma:literal>
                </emma:interpretation>
                <emma:interpretation id="interp2" emma:lang="en-US" emma:confidence="0">
                  <emma:literal>icily,</emma:literal>
                </emma:interpretation>
                <emma:interpretation id="interp3" emma:lang="en-US" emma:confidence="0">
                  <emma:literal>idealy,</emma:literal>
                </emma:interpretation>
                <emma:interpretation id="interp4" emma:lang="en-US" emma:confidence="0">
                  <emma:literal>inlay,</emma:literal>
                </emma:interpretation>
              </emma:one-of>
            </emma:emma>
          </inkml:annotationXML>
          <inkml:trace contextRef="#ctx0" brushRef="#br0">-3697-1440 416 0,'-15'16'90'15,"4"-6"-1"-15,-2-5-48 16,-2 3-18-16,1 1-6 15,0 1-1-15,-3 5-2 16,-2 3 1-16,0 5-1 16,-4 6 1-16,-1 3-2 0,-1 5 4 15,-1 0-1-15,1 3-2 16,0-5-3-16,3-2-1 15,3-5-3-15,3-5-2 16,4-6-3-16,12-17-8 16,-13 14 1-16,13-14-1 15,5-14 0-15,4 1 0 16,2-10-4-16,4-1-20 15,4-3-37-15,3 3-26 16,-5-5-28-16,5 5-16 16,-7-1-2-16,2 7-5 15,-8-4 69-15</inkml:trace>
          <inkml:trace contextRef="#ctx0" brushRef="#br0" timeOffset="987.1974">-1855 655 350 0,'0'0'119'16,"0"0"-23"-16,0 0-60 15,-11-4-4-15,11 4 7 16,-16 0 7-16,16 0 3 15,-19 6 3-15,19-6-6 0,-25 14 3 16,11 2-12-16,-7-3-4 16,1 7-14-16,-4 1-3 15,1 7-12 1,-6 1-4-16,2 4 0 0,-2-3 0 15,2 5 0-15,2-5 0 16,5 2 0-16,0-5 0 16,2 0 0-16,6-3 0 15,0-7 0-15,7 3-25 16,5-20-121-16,-13 18-39 15,13-18-2-15,-12 8-3 16,12-8 1-16,-20-17 88 16</inkml:trace>
          <inkml:trace contextRef="#ctx0" brushRef="#br0" timeOffset="3592.7184">-3521-853 58 0,'14'-17'56'0,"-14"17"-8"15,9-18-39-15,-9 18-17 16,9-15 2-16,-9 15 1 15,8-15 4-15,-8 15 6 16,12-15 11-16,-12 15 4 16,14-14 11-16,-14 14 10 15,13-14 4-15,-13 14 4 16,11-12 1-16,-11 12-3 15,0 0-2-15,0 0-3 16,0 0-5-16,0 0-4 16,0 0 1-16,0 0 8 0,0 0 5 15,0 0 2-15,-15 14 3 16,10 4 6-16,-8-3 2 15,1 11-3-15,-7-3-45 16,0 9-12-16,-6 1 0 16,0 3 0-16,-4 1 0 15,4 1 0-15,2-1 0 16,-2-4 0-16,9 2 0 15,-3-15-39-15,15 3-88 16,4-23-23-16,0 0-19 16,0 0-7-16,13-13 31 15,4-6 21-15,-2-9 31 16</inkml:trace>
          <inkml:trace contextRef="#ctx0" brushRef="#br0" timeOffset="4128.8256">-3340-712 652 0,'0'0'163'0,"-6"18"-8"16,6-18-102-16,-16 10-53 15,5 2 0-15,-1 3 0 16,2 3 0-16,-2 10 0 0,-2 3 0 16,2 11 0-16,-4 2 0 15,8 7 0-15,-4-2 0 16,10 2 0-1,2-3 0-15,7-5 0 0,4-8 0 16,6-8 0-16,6-9 0 16,3-10 0-16,2-8 0 15,1-6 0-15,-3-7 0 16,0-8 0-16,-3-4 0 15,-4-4 0-15,-5-3 0 16,-3-1 0-16,-7 3 0 16,-4 3 0-16,-7 4 0 15,-7 4 0-15,-4 6 0 16,-2 7 0-16,-7 6 0 15,-2 0 0-15,1 12 0 16,-2 2 0-16,5 1 0 16,1 5 0-16,4 2 0 0,9 1 0 15,5 2 0-15,3-5 0 16,11 6 0-16,0-13-65 15,9 5-86-15,-1-13-15 16,6 1-15-16,0-6-6 16,-1-6 31-16,4 6 39 15</inkml:trace>
          <inkml:trace contextRef="#ctx0" brushRef="#br0" timeOffset="4638.9276">-2907 107 409 0,'15'0'147'15,"-15"0"-14"-15,0-24-21 0,0 24-2 16,-6-26-17-16,6 26-74 16,-16-35-19-16,7 15 0 15,-9-5 0-15,1 4 0 16,-8 2 0-16,2 3 0 15,-2 11 0-15,0 5 0 16,0 8 0-16,0 9 0 16,4 8 0-16,2 6 0 15,5 2 0-15,6 0 0 16,4-1 0-16,4-5 0 15,6 2 0-15,2-11 0 16,10 2 0-16,0-14 0 16,7 4-110-16,-3-10-24 0,9-6-10 15,1 1-13 1,-1-6-3-16,1 2 7 15,-4-5 23-15,0 9 95 16</inkml:trace>
          <inkml:trace contextRef="#ctx0" brushRef="#br0" timeOffset="5325.0648">-2805 134 316 0,'12'8'122'15,"-12"-8"-12"-15,0 0-20 16,0 0-11-16,0 0-9 16,5 20-11-16,-15-14-3 15,0 10 7-15,-10-2-5 16,1 13-58-16,-9-4 0 0,3 11 0 15,-7-2 0 1,4 6 0-16,1-8 0 16,5-1 0-16,5-7 0 15,6-8 0-15,11-14 0 0,0 0 0 16,14-8 0-16,3-14 0 15,6-5 0-15,4-6 0 16,4-1 0-16,2-3 0 16,0 1 0-16,0 5 0 15,-3 4 0-15,-1 9 0 16,-8 9 0-16,-3 13 0 15,-18-4 0-15,16 32 0 16,-16-3 0-16,-8 5 0 16,-2 2 0-16,0 2 0 15,-4 2 0-15,-2-3 0 16,0-5 0-16,-1-1 0 15,2-3 0-15,1-7 0 0,2-3 0 16,1-3 0-16,11-15 0 16,0 0 0-16,0 0 0 15,0 0 0 1,17-21 0-16,2-1 0 0,4-7 0 15,3 1 0-15,2-1 0 16,-1 2 0-16,-2 3 0 16,-4 6 0-16,-4 10 0 15,-5 8 0-15,-12 0 0 16,10 24 0-16,-10 2 0 15,-6 6 0-15,0 2 0 16,-4 6 0-16,1-3 0 16,-2 2 0-16,3 0 0 0,-5-14 0 15,13 4 0 1,-10-16-125-16,10 1-35 0,0-14-21 15,13 0-6 1,-13 0 12-16,17-27 26 0</inkml:trace>
          <inkml:trace contextRef="#ctx0" brushRef="#br0" timeOffset="5549.1096">-2489 584 861 0,'0'0'162'0,"3"18"-162"16,-3-18 0-16,0 0 0 0,17 18 0 15,-4-11 0-15,3 5 0 16,2 2 0-16,4 1 0 15,-3-4 0-15,5 10 0 16,-9-5-17-16,4 0-140 16,-7 0-30-16,-12-16-7 15,11 19 1-15,-11-19-7 16</inkml:trace>
          <inkml:trace contextRef="#ctx0" brushRef="#br0" timeOffset="6321.264">-3907-926 239 0,'0'0'107'16,"14"11"-5"-16,-14-11-40 16,0 0-53-16,0 0-6 15,0 0 17-15,0 0 21 16,0 0 21-16,8 5 9 15,-8-5 8-15,0 0-2 16,0 0 1-16,0 0-5 16,0 0-73-16,0 0 0 15,0 17 0-15,0-17 0 16,18 28 0-16,-9-12 0 0,5 6 0 15,-4-7-37-15,3 6-97 16,-2-3-28-16,-11-18-16 16,13 14 0-16,-13-14-5 15,0 0 32-15</inkml:trace>
        </inkml:traceGroup>
      </inkml:traceGroup>
    </inkml:traceGroup>
    <inkml:traceGroup>
      <inkml:annotationXML>
        <emma:emma xmlns:emma="http://www.w3.org/2003/04/emma" version="1.0">
          <emma:interpretation id="{7D82952D-6139-422A-A0EF-41F28299D506}" emma:medium="tactile" emma:mode="ink">
            <msink:context xmlns:msink="http://schemas.microsoft.com/ink/2010/main" type="paragraph" rotatedBoundingBox="5169,10234 5560,6923 6317,7013 5925,103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94DC1F1-A5C5-4CA3-8A39-4179117D3C8E}" emma:medium="tactile" emma:mode="ink">
              <msink:context xmlns:msink="http://schemas.microsoft.com/ink/2010/main" type="line" rotatedBoundingBox="5169,10234 5560,6923 6317,7013 5925,10323"/>
            </emma:interpretation>
          </emma:emma>
        </inkml:annotationXML>
        <inkml:traceGroup>
          <inkml:annotationXML>
            <emma:emma xmlns:emma="http://www.w3.org/2003/04/emma" version="1.0">
              <emma:interpretation id="{AAF5EB09-6F74-4D90-B641-20C092189110}" emma:medium="tactile" emma:mode="ink">
                <msink:context xmlns:msink="http://schemas.microsoft.com/ink/2010/main" type="inkWord" rotatedBoundingBox="5169,10234 5560,6923 6317,7013 5925,10323"/>
              </emma:interpretation>
              <emma:one-of disjunction-type="recognition" id="oneOf1">
                <emma:interpretation id="interp5" emma:lang="en-US" emma:confidence="0">
                  <emma:literal>☺</emma:literal>
                </emma:interpretation>
                <emma:interpretation id="interp6" emma:lang="en-US" emma:confidence="0">
                  <emma:literal>?</emma:literal>
                </emma:interpretation>
                <emma:interpretation id="interp7" emma:lang="en-US" emma:confidence="0">
                  <emma:literal>]</emma:literal>
                </emma:interpretation>
                <emma:interpretation id="interp8" emma:lang="en-US" emma:confidence="0">
                  <emma:literal>#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30832.1652">156-539 268 0,'0'0'99'0,"0"0"-5"16,-14-5-51-16,14 5-28 15,0 0 3-15,0 0 6 16,0 0 3-16,0 0 3 16,0 0 2-16,20-6-1 15,-5 11 1-15,7-5 0 16,10 7-4-16,6-3-5 15,8 1-3-15,6 0 0 16,4 0-2-16,3-5-1 16,3 6-5-16,-6-6-25 0,-5 0-27 15,-5 0-31-15,-12 0-31 16,-7-6-30-16,-9 2-11 15,-18 4-4-15,0-15-1 16,-18-2 61-16</inkml:trace>
          <inkml:trace contextRef="#ctx0" brushRef="#br0" timeOffset="31472.2932">277-845 480 0,'0'0'116'0,"0"0"-22"15,-12-24-90-15,12 3-15 16,0-9-3-16,-3-7 3 16,3 0 10-16,-4-5-3 15,4 3 3-15,0 2-1 16,0 6 5-16,5 5-1 15,3 9 6-15,4 12 1 0,2 8 1 16,5 13 1 0,2 10 0-16,1 6 5 15,2 11-7-15,-6 4 2 16,1-2-5-16,-4-1 3 15,-3-3-3-15,-6-8 9 0,-4-9-5 16,-2-24 0-16,-7 19-2 16,7-19 2-16,-20-21 0 15,8-4-7-15,-3-9 4 16,3-8-10-16,1-4 4 15,3-1-2-15,4 2 4 16,4 1-3-16,11 3 7 16,3 11 2-16,9 11 1 15,2 9 2-15,3 10-1 16,3 14 1-16,1 6 1 15,0 5-3-15,-1 12-3 16,-5 2 3-16,-3 4-7 0,-4-1-4 16,-7 1-18-16,-4-1-17 15,-8-8-22-15,0-1-17 16,-12-7-21-16,1-11-20 15,-3-6-19-15,1-9-5 16,-1 0 14-16,-3-16 12 16,7 5 92-16</inkml:trace>
          <inkml:trace contextRef="#ctx0" brushRef="#br0" timeOffset="31923.3834">433-1670 251 0,'-12'0'98'0,"12"0"2"16,-12 8-41-16,12-8-32 15,-13 12 6-15,13-12 5 16,-11 13 3-16,11-13 1 15,-6 23 1-15,10-6-1 0,1-2-6 16,8 7-7 0,5 0-9-16,5 3 4 15,5-6 4-15,5 4-1 16,0-6-2-16,5-3-5 0,-2-14-1 15,-2 0-1-15,-2-12-15 16,-3-9-3-16,-3-1 0 16,-11-10-29-16,-2 0-37 15,-13-6-25-15,0 0-27 16,-13-3-18-16,-3 2 1 15,-9 2-5-15,2 2 9 16,-3 3 20-16</inkml:trace>
          <inkml:trace contextRef="#ctx0" brushRef="#br0" timeOffset="32620.5228">419-2031 528 0,'8'29'111'0,"2"-9"1"16,2-4-73-16,10 0-4 16,1-5 0-16,7 3 2 15,2-7-1-15,6 6 1 16,-1-6-9-16,0 1-8 15,-3-3-15-15,-2 2-5 16,-4-3 0-16,-7-4 0 16,-8 4 0-16,-13-4 0 15,0 0 0-15,0 0 0 0,-20-16 0 16,-4 5 0-16,-7-3 0 15,-5-2 0-15,-5-3 0 16,3 0 0 0,-3-2 0-16,3-2 0 0,3-3 0 15,7-1 0-15,6 1 0 16,8-1 0-16,5 0 0 15,9 3 0-15,5 2 0 16,8 3 0-16,7 9 0 16,5 0 0-16,10 10 0 15,3 0 0-15,1 0 0 16,3 12 0-16,-6 0 0 0,-1 5 0 15,-4 0 0-15,-7-1 0 16,-6-4 0 0,-7 2 0-16,-11-14 0 15,0 16 0-15,0-16 0 16,-28-8 0-16,4-4 0 0,-5-5 0 15,-5-4 0-15,-1-3 0 16,3-2 0-16,2-3 0 16,6 1 0-16,9 2 0 15,6 1 0-15,9 5 0 16,10 1 0-16,5 6 0 15,11 2 0-15,5 7 0 16,7 4 0-16,3 0 0 16,0 0-10-16,-2 6-46 15,1 3-36-15,-11-4-31 16,-8-5-14-16,-21 0-32 15,0 0-11-15,-10 0-1 0,-14 0 106 16</inkml:trace>
          <inkml:trace contextRef="#ctx0" brushRef="#br0" timeOffset="33123.6233">710-2635 444 0,'0'0'146'16,"0"0"9"-16,0 17-87 0,0-17-32 15,0 0-6-15,0 0 3 16,0-14 2 0,0-2-6-16,3-3 2 15,-3-7-15-15,4-7-16 0,-1-6 0 16,1-4 0-16,2 1-9 15,-3-7-53-15,7 10-63 16,-3 8-24-16,-2 11-21 16,-5 20-10-16,0 0-2 15,-9 21 36-15</inkml:trace>
          <inkml:trace contextRef="#ctx0" brushRef="#br0" timeOffset="27531.5052">460-3030 96 0,'-20'-26'78'0,"20"26"-34"0,-16-25-11 16,11 13-20-16,0-3 0 15,5 15 8 1,-6-26 8-16,6 26 10 16,-4-22 8-16,4 22 11 0,0-16 4 15,0 16 2-15,0 0-6 16,0 0-8-16,13-9-5 15,-13 9-3-15,16 0 1 16,-7 6-3-16,8 2 9 16,-2-8 4-16,8 13-7 15,-4-8-46-15,8 9 0 16,-4-7 0-16,5 8 0 15,1-4 0-15,2 3 0 0,0 0 0 16,2-3 0-16,1 0 0 16,3-3 0-1,0 0 0-15,-1-3 0 16,1-5 0-16,-2 0 0 0,2 0 0 15,-9-7 0-15,7 7 0 16,-12-6-122-16,2 6-26 16,-5-8-3-16,-4 8-24 15,-16 0-9-15,13-7 26 16,-13 7 73-16,-16 4 85 15</inkml:trace>
          <inkml:trace contextRef="#ctx0" brushRef="#br0" timeOffset="26643.3276">0 16 409 0,'15'-9'112'0,"-15"9"-4"15,13-8-86-15,-13 8-33 16,9 0 9-16,-9 0 11 15,16 6 19 1,-5 2 17-16,-11-8 16 0,23 17 8 16,-11-13 21-16,8 10-7 15,-2-5-83-15,9 9 0 16,1-5 0-16,6 6 0 15,2-3 0-15,4 1 0 16,4-2 0-16,-1-4 0 16,1-1 0-16,-2-10 0 15,0 4 0-15,-3-8 0 16,-1 4 0-16,-6-12 0 0,-2 12-92 15,-10-12-62-15,-2 8-44 16,-8 4 1-16,-10 0 6 16,0 0 15-1,-14-26 161-15</inkml:trace>
          <inkml:trace contextRef="#ctx0" brushRef="#br0" timeOffset="34176.834">408-41 289 0,'3'15'119'15,"-3"-15"-16"-15,0 0-43 16,0 0-11-16,0 0 1 16,0 0 1-16,-6-15-2 15,6-2-7-15,-6-2-11 16,3-5-14-16,-2-2-7 15,3 0 0-15,2-5-1 16,-3 2-2-16,3 1-3 0,0 2-1 16,0 1 0-16,5-4-3 15,-1 2 1-15,-4-3 0 16,4-1 0-16,-4 1-2 15,4-1 2-15,-4-1-1 16,0 3 0-16,0 1-8 16,0 7-27-16,0 2-36 15,0 3-40-15,0 16-5 16,0-14-3-16,0 14-7 15,0 0-30-15,0 20-1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50:27.5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27A466-461F-42F8-B891-A32F21820B07}" emma:medium="tactile" emma:mode="ink">
          <msink:context xmlns:msink="http://schemas.microsoft.com/ink/2010/main" type="writingRegion" rotatedBoundingBox="6797,5338 9532,5338 9532,7481 6797,7481"/>
        </emma:interpretation>
      </emma:emma>
    </inkml:annotationXML>
    <inkml:traceGroup>
      <inkml:annotationXML>
        <emma:emma xmlns:emma="http://www.w3.org/2003/04/emma" version="1.0">
          <emma:interpretation id="{B2CD68E0-C4BE-494E-956B-C02B6A5746AA}" emma:medium="tactile" emma:mode="ink">
            <msink:context xmlns:msink="http://schemas.microsoft.com/ink/2010/main" type="paragraph" rotatedBoundingBox="6797,5338 9532,5338 9532,7481 6797,7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7FF9C6-5B68-4978-8549-102F03D3EBAB}" emma:medium="tactile" emma:mode="ink">
              <msink:context xmlns:msink="http://schemas.microsoft.com/ink/2010/main" type="line" rotatedBoundingBox="6797,5338 9532,5338 9532,7481 6797,7481"/>
            </emma:interpretation>
          </emma:emma>
        </inkml:annotationXML>
        <inkml:traceGroup>
          <inkml:annotationXML>
            <emma:emma xmlns:emma="http://www.w3.org/2003/04/emma" version="1.0">
              <emma:interpretation id="{8E937422-BD1D-4258-AAC6-EC614643BDEB}" emma:medium="tactile" emma:mode="ink">
                <msink:context xmlns:msink="http://schemas.microsoft.com/ink/2010/main" type="inkWord" rotatedBoundingBox="6797,5338 9532,5338 9532,7481 6797,7481"/>
              </emma:interpretation>
              <emma:one-of disjunction-type="recognition" id="oneOf0">
                <emma:interpretation id="interp0" emma:lang="en-US" emma:confidence="0">
                  <emma:literal>Demy</emma:literal>
                </emma:interpretation>
                <emma:interpretation id="interp1" emma:lang="en-US" emma:confidence="0">
                  <emma:literal>18m</emma:literal>
                </emma:interpretation>
                <emma:interpretation id="interp2" emma:lang="en-US" emma:confidence="0">
                  <emma:literal>Hym</emma:literal>
                </emma:interpretation>
                <emma:interpretation id="interp3" emma:lang="en-US" emma:confidence="0">
                  <emma:literal>8m</emma:literal>
                </emma:interpretation>
                <emma:interpretation id="interp4" emma:lang="en-US" emma:confidence="0">
                  <emma:literal>88m</emma:literal>
                </emma:interpretation>
              </emma:one-of>
            </emma:emma>
          </inkml:annotationXML>
          <inkml:trace contextRef="#ctx0" brushRef="#br0">367 0 718 0,'0'16'167'16,"0"-16"-29"-16,-5 16-138 16,5-16 0-16,-10 18 0 15,4-2 0-15,-1 5 0 16,-1 4 0-16,-4 12 0 15,-2 7 0-15,-1 15 0 16,-7 11 0-16,1 15 0 16,-6 8 0-16,1 5 0 0,-3-1 0 15,-1-2 0-15,4-5 0 16,0-13 0-16,5-10 0 15,-2-26-20 1,9-14-134-16,-2-27-8 0,9-17-2 16,0-29-8-16,7-26-8 15</inkml:trace>
          <inkml:trace contextRef="#ctx0" brushRef="#br0" timeOffset="2575.515">-1317-341 496 0,'0'0'126'15,"3"16"-1"-15,-3-16-90 16,-8 28-40-16,2-5 4 15,-2 11 8-15,-3 4 6 16,0 5 21-16,-3 0 6 16,1 7 3-16,-4-6-1 15,5 6-1-15,-2-13-20 16,2-3-15-16,3-6-6 0,3-6 0 15,6-22 0-15,-5 16 0 16,5-16 0-16,11-21-3 16,3-6 2-1,5-9 2-15,4-9-1 0,4-6 0 16,4-4-4-16,1-4-5 15,2 7 6-15,0 4 1 16,-3 5 4-16,-4 14-1 16,-5 13-1-16,0 10 2 15,-9 10 4-15,1 14 4 16,-7 9-10-16,0 12 0 15,-7 4 0-15,0 5 0 16,0 0 0-16,0 0 0 0,0-3 0 16,-4-8 0-1,4-6 0-15,-5-6 0 16,1-8 0-16,4-17 0 15,-3 15 0-15,3-15 0 0,3-14 0 16,3-4 0-16,6-7 0 16,6-7 0-16,1-4 0 15,4-7 0-15,3 2 0 16,0 1 0-16,1 7 0 15,-4 2 0-15,-3 9 0 16,-4 10 0-16,-2 12 0 16,-14 0 0-16,13 21 0 15,-13 7 0-15,0 9 0 16,0 7 0-16,0 8 0 15,0 7 0-15,-5 1 0 16,5-1 0-16,3-6 0 0,1-5 0 16,3-8 0-16,-7-13-23 15,12-5-99-15,-12-22-15 16,19 0-19-16,-9-10 7 15,6-7 9 1,-2-10 18-16,2-5 28 0</inkml:trace>
          <inkml:trace contextRef="#ctx0" brushRef="#br0" timeOffset="2869.5738">-573 76 892 0,'17'18'131'15,"9"5"-131"-15,-1-6 0 16,8 3 0-16,10 2 0 15,3-3 0-15,6 1 0 16,-5-6 0-16,5 3 0 16,-11-9-12-16,1 2-132 15,-11-10-21-15,-4 10-2 16,-12-10 10-16,-4-6 0 15,-11 6 11-15</inkml:trace>
          <inkml:trace contextRef="#ctx0" brushRef="#br0" timeOffset="1394.2788">-1697-950 465 0,'-21'14'130'0,"-6"-5"-14"16,-5 2-93-16,0 3-48 16,0 7-2-16,1-1-1 15,3 4 7-15,-1-1 8 16,9 1 6-16,2 2 16 15,8-1 14-15,5 6 1 16,5-2-6-16,0 7-2 16,5-1-2-16,3 8-5 0,-1 4-3 15,-2 3-4 1,-5 1-1-16,0-1-7 15,0 2 4-15,-11-3 2 16,0-4-2-16,-4-5 2 0,-2-8 3 16,-2-8 11-16,1-12 13 15,3-4 9-15,1-16 3 16,14 8 5-16,-16-33 3 15,16 13 2-15,6-11-10 16,5 3-39-16,4-5 0 16,4 3 0-16,3-4 0 15,4 1 0-15,0-3 0 16,1-2 0-16,4-4 0 15,-3-5 0-15,1-2 0 16,0 1 0-16,-5-2 0 16,-1 2 0-16,-2 1 0 0,-5 3 0 15,-3 5 0-15,-6 3 0 16,-1 13 0-16,-10-3-54 15,4 26-44-15,-6-22-30 16,6 22-3 0,-10-5 10-16,10 5 4 0,0 0 4 15,0 0 16-15,-7 14 19 16,7-14 28-16,7 17 23 15,-7-17 18-15,12 26 9 16</inkml:trace>
          <inkml:trace contextRef="#ctx0" brushRef="#br0" timeOffset="729.1458">-2205-1051 367 0,'0'22'95'0,"-4"1"-2"15,-3 6-4-15,-3 3-10 16,-2 0-62-16,-1 8 5 15,1 3 3-15,-3 5 5 16,-2 0 2-16,5 5-3 16,-3-7 1-16,3 5-2 15,-1-6-8-15,6 0-27 0,-2-8-22 16,4-7-30-16,5 0-28 15,0-14-18 1,0-16-27-16,16 15-15 16,-5-22-8-16,4-7 13 0,0-12 49 15</inkml:trace>
          <inkml:trace contextRef="#ctx0" brushRef="#br0" timeOffset="1824.3648">-1478-397 395 0,'0'0'85'0,"0"0"-1"15,-13 0-3-15,11-16-63 16,-4 1-12-16,1 1 0 16,-1 1-2-16,-4-2 5 15,-1 9 7-15,-3 2 1 16,-2 4 2-16,-2 14 0 15,0 6 0-15,-3 9-4 0,3 10-1 16,-1 12-5-16,4 2-3 16,3 8-4-16,3 0-1 15,9-2-9-15,0-7-11 16,10-7-10-16,4-13-20 15,6-7-23-15,2-14-27 16,2-11-11-16,3 0-14 16,-7-20 4-16,5 1-2 15,-6-13 49-15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51:10.72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64CB58-AC98-4DE0-B616-79CAFA4A6F04}" emma:medium="tactile" emma:mode="ink">
          <msink:context xmlns:msink="http://schemas.microsoft.com/ink/2010/main" type="writingRegion" rotatedBoundingBox="22754,10204 22485,7453 24414,7265 24682,10015"/>
        </emma:interpretation>
      </emma:emma>
    </inkml:annotationXML>
    <inkml:traceGroup>
      <inkml:annotationXML>
        <emma:emma xmlns:emma="http://www.w3.org/2003/04/emma" version="1.0">
          <emma:interpretation id="{50440749-4146-4152-B087-3AA171205CB3}" emma:medium="tactile" emma:mode="ink">
            <msink:context xmlns:msink="http://schemas.microsoft.com/ink/2010/main" type="paragraph" rotatedBoundingBox="22754,10204 22485,7453 24414,7265 24682,10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5E94F0-8E93-4064-AA79-B8D0236EE537}" emma:medium="tactile" emma:mode="ink">
              <msink:context xmlns:msink="http://schemas.microsoft.com/ink/2010/main" type="line" rotatedBoundingBox="22754,10204 22485,7453 23018,7401 23287,10151"/>
            </emma:interpretation>
          </emma:emma>
        </inkml:annotationXML>
        <inkml:traceGroup>
          <inkml:annotationXML>
            <emma:emma xmlns:emma="http://www.w3.org/2003/04/emma" version="1.0">
              <emma:interpretation id="{5C45785A-585C-46F1-AD31-3FC759A3AA84}" emma:medium="tactile" emma:mode="ink">
                <msink:context xmlns:msink="http://schemas.microsoft.com/ink/2010/main" type="inkWord" rotatedBoundingBox="23018,7401 23287,10151 22754,10204 22485,745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If</emma:literal>
                </emma:interpretation>
              </emma:one-of>
            </emma:emma>
          </inkml:annotationXML>
          <inkml:trace contextRef="#ctx0" brushRef="#br0">3730 3716 94 0,'0'0'78'0,"0"0"-2"16,0 0-17-16,0 0-10 15,0 0-1-15,0 0-3 16,0 0-1-16,0 0 0 16,0 0-2-16,0 0-8 0,0 0-8 15,13-13-7-15,-13 13-2 16,10-12-2-1,-10 12-5-15,20-16-4 16,-7 6-2-16,5-2-1 0,5-1-2 16,4-1-1-16,6-1-3 15,2 4 1-15,2 3-1 16,4 1 3-16,1 7 1 15,-4 0 2-15,-1 0 3 16,-4 0 5-16,-4 11 5 16,-6-7 2-16,-3 1 2 15,-6-5-2-15,-3 7-1 16,-11-7 1-16,12 8 11 15,-12-8-1-15,0 0-5 16,0 0-2-16,0 0-1 16,0 0 0-16,0 0 0 15,0 0-3-15,0 0-13 0,-11 6-6 16,11-6-13-16,0 0-27 15,0 0-33-15,0 0-35 16,0 0-17-16,-11 4-6 16,11-4 0-16,-10 0-2 15,10 0 13-15,-15 0 22 16</inkml:trace>
          <inkml:trace contextRef="#ctx0" brushRef="#br0" timeOffset="6759.3516">3927 3626 153 0,'0'0'62'0,"5"22"11"16,-5-22 1-16,0 0 6 15,3 17 9-15,-3-17 15 16,0 0 3-16,0 0-6 15,0 0-7-15,-8-15-12 16,8 15-78-16,-6-22-4 16,6 6 0-16,-7-7 0 15,4-9 0-15,-2-7 0 0,1-6 0 16,-3-6 0-16,2-4 0 15,-2-8 0 1,1-4 0-16,0-1 0 16,-2 2 0-16,2 2 0 0,-1 6 0 15,1 7 0-15,3 3 0 16,0 11 0-16,1 7 0 15,2 7 0-15,0 9 0 16,0 14 0-16,0-19 0 16,0 19 0-16,0 0 0 15,0 0 0-15,0 0 0 16,0 0 0-16,0 0 0 15,0 0 0-15,6 26 0 16,-6-8 0-16,7 4 0 16,-4 5 0-16,3 5 0 15,-1 9 0-15,3 6 0 16,0 1 0-16,0 2 0 0,0 4 0 15,3 2 0-15,-3-3 0 16,3-3 0-16,-3-6 0 16,-1-6 0-16,0-8 0 15,-1-9 0-15,-3-7 0 16,-3-14 0-16,0 0 0 15,0 0 0-15,0 0-59 16,-4-22-77-16,1 6-8 16,-2-5-12-16,5 1 2 15,-5-4-13-15,5-1 24 16,5 7 79-16</inkml:trace>
          <inkml:trace contextRef="#ctx0" brushRef="#br0" timeOffset="5666.133">3756 1121 211 0,'-14'0'92'15,"14"0"8"-15,-12-8-1 16,12 8 7-1,0 0 6-15,-8-24-27 16,8 24-8-16,0-17 2 0,0 17-17 16,0 0-62-16,0 0 0 15,0 0 0-15,0 0 0 16,0 0 0-16,0 0 0 15,0-14 0-15,0 14 0 16,0 0 0-16,0 0 0 16,-6-19 0-16,6 19 0 15,-3-16 0-15,3 16 0 16,-3-21 0-16,3 21 0 15,-4-24 0-15,4 24 0 16,0-20 0-16,0 20 0 16,-4-16 0-16,4 16 0 15,0 0 0-15,0 0 0 0,0 0 0 16,0 0 0-16,0 0 0 15,0 0 0-15,0 0 0 16,0 17 0-16,3 0 0 16,2 3 0-16,1 9 0 15,-1 4 0-15,3 9 0 16,0 3 0-16,2 2 0 15,-2 2 0-15,0-2 0 16,1-3 0-16,-3-1 0 16,-1-7 0-16,2-8 0 15,-4-8 0-15,3-1 0 16,-6-19-33-16,0 0-108 15,0 0-3-15,0 0-5 0,-4-26-2 16,-3 5-3-16,1-6 27 16,-1-6 39-16,4 4 52 15</inkml:trace>
        </inkml:traceGroup>
      </inkml:traceGroup>
      <inkml:traceGroup>
        <inkml:annotationXML>
          <emma:emma xmlns:emma="http://www.w3.org/2003/04/emma" version="1.0">
            <emma:interpretation id="{2CB80D4C-7747-49C6-9E8C-D11F99405BF6}" emma:medium="tactile" emma:mode="ink">
              <msink:context xmlns:msink="http://schemas.microsoft.com/ink/2010/main" type="line" rotatedBoundingBox="24578,8976 22630,9052 22598,8208 24545,8133"/>
            </emma:interpretation>
          </emma:emma>
        </inkml:annotationXML>
        <inkml:traceGroup>
          <inkml:annotationXML>
            <emma:emma xmlns:emma="http://www.w3.org/2003/04/emma" version="1.0">
              <emma:interpretation id="{676295A3-49D0-4940-9A75-7A30B2E95934}" emma:medium="tactile" emma:mode="ink">
                <msink:context xmlns:msink="http://schemas.microsoft.com/ink/2010/main" type="inkWord" rotatedBoundingBox="24578,8976 22630,9052 22598,8208 24545,8133"/>
              </emma:interpretation>
              <emma:one-of disjunction-type="recognition" id="oneOf1">
                <emma:interpretation id="interp5" emma:lang="en-US" emma:confidence="0">
                  <emma:literal>140m</emma:literal>
                </emma:interpretation>
                <emma:interpretation id="interp6" emma:lang="en-US" emma:confidence="0">
                  <emma:literal>140M</emma:literal>
                </emma:interpretation>
                <emma:interpretation id="interp7" emma:lang="en-US" emma:confidence="0">
                  <emma:literal>146M</emma:literal>
                </emma:interpretation>
                <emma:interpretation id="interp8" emma:lang="en-US" emma:confidence="0">
                  <emma:literal>144M</emma:literal>
                </emma:interpretation>
                <emma:interpretation id="interp9" emma:lang="en-US" emma:confidence="0">
                  <emma:literal>146m</emma:literal>
                </emma:interpretation>
              </emma:one-of>
            </emma:emma>
          </inkml:annotationXML>
          <inkml:trace contextRef="#ctx0" brushRef="#br0" timeOffset="2688.5376">3576 1734 437 0,'0'0'174'0,"0"0"0"16,0 21-24-16,3-3-62 15,-3-2-88-15,0 13 0 0,0 2 0 16,6 7 0-1,0 11 0-15,0 9 0 16,2 7 0-16,3 4 0 0,-1 4 0 16,-1 1 0-16,2-2 0 15,-3-8 0-15,-2-9 0 16,-1-10 0-16,-2-15 0 15,-3-9 0-15,0-21 0 16,0 0-3-16,0 0-133 16,-5-24-7-16,5-1-2 15,0-5-5-15,0-3-2 16,5-3 23-16,1-2 39 15,7 8 36-15,4-5 33 16,1 5 21-16</inkml:trace>
          <inkml:trace contextRef="#ctx0" brushRef="#br0" timeOffset="3620.724">4062 2379 443 0,'0'0'126'15,"0"-13"16"-15,0 13-19 0,-3-38-25 16,3 11-22-16,-5-14-61 16,5 1-15-16,-3-11 0 15,3 2 0-15,-6-4 0 16,6 2 0-16,-5-2 0 15,0 5 0-15,5 4 0 16,-4 4 0-16,0 7 0 16,4 6 0-16,-5 5 0 15,2 3 0-15,-2 7 0 16,5 12 0-16,-12-13 0 15,12 13 0-15,-19 0 0 16,6 11 0-16,-1 1 0 16,-2 11 0-16,0 4 0 0,-2 5 0 15,-1 7 0-15,1 2 0 16,-2 5 0-1,3 3 0-15,1-3 0 16,3-4 0-16,1-5 0 0,2-3 0 16,4-6 0-16,3-7 0 15,3-21 0-15,3 19 0 16,-3-19 0-16,17-14 0 15,-1-3 0-15,5-7 0 16,4-4 0-16,4-4 0 16,6 0 0-16,-1 1 0 15,2 1 0-15,-2 6 0 0,1 6 0 16,-7 0 0-1,1 7-113-15,-8 6-33 16,-2 5-6-16,-2 0 1 16,-4 7-5-16,-13-7 1 15,15 11 39-15</inkml:trace>
          <inkml:trace contextRef="#ctx0" brushRef="#br0" timeOffset="3879.7758">4541 1760 632 0,'-11'10'156'0,"2"4"-3"15,-3 0-71-15,2 6-82 16,-5-2 0-16,3 9 0 15,1 2 0-15,0 7 0 16,3 5 0-16,5 6 0 0,3 1 0 16,5 4 0-16,3 1 0 15,3-5 0-15,6 0 0 16,0-6 0-1,5-7 0-15,-1-6 0 0,1-7 0 16,0-8 0-16,-2-9 0 16,0-5 0-16,-2-11 0 15,-7-8 0-15,1-2-46 16,-7-11-70-16,2 0-20 15,-4-6-15-15,1-1-2 16,-4-4 20-16,4-4 19 16,0 6 22-16,-4-6 30 15</inkml:trace>
          <inkml:trace contextRef="#ctx0" brushRef="#br0" timeOffset="4634.9268">4707 1799 450 0,'0'0'153'0,"0"0"-2"15,0 0-12-15,0 19-27 16,0-19-94-16,0 18-18 15,0-18 0-15,11 32 0 16,-2-8 0-16,0 6 0 16,5 15 0-16,2 4 0 15,-2 10 0-15,3 5 0 16,-4 3 0-16,1 0 0 15,-2-5 0-15,-3-7 0 16,-3-11 0-16,-1-8 0 16,-5-15 0-16,0-21 0 15,0 0 0-15,0 0 0 16,-5-39 0-16,1-4 0 0,-1-14 0 15,2-10 0-15,-3-6 0 16,3-9 0-16,3 2 0 16,0 0 0-16,3 8 0 15,3 10 0-15,2 10 0 16,5 9 0-16,-1 14 0 15,3 9 0-15,2 16 0 16,-1 4 0-16,2 20 0 16,2 2 0-16,0 11 0 15,0 6 0-15,1 6 0 16,-5 5 0-16,1 6 0 15,0 3 0-15,-4-6 0 16,-2 1 0-16,-1-7 0 0,-2-4 0 16,0-7 0-16,-4-11 0 15,2-10 0-15,-6-15 0 16,0 0 0-1,9-23 0-15,-13-7 0 0,4-9 0 16,-5-11 0-16,5-8 0 16,-3-10 0-16,3 2 0 15,7-6 0-15,0 9 0 16,5 7 0-16,2 8 0 15,3 16 0-15,2 10 0 16,1 22 0-16,1 7 0 16,-1 24 0-16,3 16 0 15,-1 16 0-15,1 14 0 0,0 7 0 16,4 4 0-1,3 1 0-15,-2-11-6 16,2-8-149-16,-2-12-4 16,-4-15-2-16,-6-17-2 0,-5-10-5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5:53.92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CAB10B-BF1B-4F5E-A093-3329C822E619}" emma:medium="tactile" emma:mode="ink">
          <msink:context xmlns:msink="http://schemas.microsoft.com/ink/2010/main" type="inkDrawing" rotatedBoundingBox="5625,5766 11083,2969 13798,8268 8340,11065" semanticType="enclosure" shapeName="Other">
            <msink:sourceLink direction="with" ref="{FEF07816-0A69-45CD-967E-918BC08E294A}"/>
            <msink:sourceLink direction="with" ref="{11FF0A17-CF60-408F-8064-E6411A0A12F2}"/>
          </msink:context>
        </emma:interpretation>
      </emma:emma>
    </inkml:annotationXML>
    <inkml:trace contextRef="#ctx0" brushRef="#br0">-9 13 210 0,'0'0'137'0,"0"0"2"16,0 0-27-16,0 0-10 15,0-14 6-15,0 14-9 16,9 0-16-16,2 0-50 0,-11 0-33 15,26 0 0-15,-14 0 0 16,8 0 0-16,3 0 0 16,2 6 0-1,1-2 0-15,4 1 0 0,1 2 0 16,2 3 0-16,3-3 0 15,2 1 0-15,-1 0 0 16,1-1 0-16,1 2 0 16,1-1 0-16,0 0 0 15,2 3 0-15,-1 2 0 16,1 2 0-16,3 1 0 15,1 3 0-15,1 4 0 16,0 0 0-16,-1 0 0 0,2 1 0 16,-1 1 0-16,1-3 0 15,-1 1 0-15,1 1 0 16,3-3 0-16,1 2 0 15,2 0 0-15,1 2 0 16,0 3 0-16,1 1 0 16,1 3 0-16,1 1 0 15,2 3 0-15,-2 0 0 16,1 4 0-16,1-3 0 15,3 3 0-15,-1-2 0 16,1 2 0-16,-1-1 0 16,-1-3 0-16,-1-1 0 0,-1 4 0 15,-1-4 0 1,-3-1 0-16,-1-2 0 0,1-3 0 15,-1 2 0 1,1 0 0-16,0-3 0 0,-2-3 0 16,0 2 0-16,0 1 0 15,-4-1 0-15,1 5 0 16,-2 1 0-16,-2-1 0 15,-1 2 0-15,1 3 0 16,-2 0 0-16,1 0 0 16,0 1 0-16,-1-4 0 15,0-2 0-15,1 0 0 16,0-2 0-16,-2-4 0 15,-1 0 0-15,0-5 0 16,-2 1 0-16,0-2 0 16,-1-4 0-16,-2 2 0 15,0 0 0-15,-1-3 0 0,-1 2 0 16,1-3 0-16,-5-1 0 15,2 1 0-15,-3 1 0 16,0-1 0-16,0 0 0 16,-3 3 0-16,3-1 0 15,-3 2 0-15,-2 1 0 16,0-1 0-16,-2 3 0 15,-3-1 0-15,-1-1 0 16,-3-3 0-16,-1-2 0 16,-5 0 0-16,1-3 0 15,-11-11 0-15,15 22 0 16,-15-22 0-16,12 17 0 15,-12-17 0-15,11 19 0 0,-11-19 0 16,11 22 0-16,-11-22 0 16,15 23 0-16,-15-23 0 15,16 23 0-15,-16-23 0 16,17 20 0-16,-7-6 0 15,-10-14 0-15,18 25 0 16,-18-25 0-16,13 17 0 16,-13-17 0-16,11 8 0 15,-11-8 0-15,11-19 0 16,-5-1 0-16,0-10 0 15,-1-7 0-15,2-6 0 16,-1-2 0-16,0-3 0 16,-4 3 0-16,-2 2 0 0,4 6 0 15,-4 8 0-15,0 11 0 16,0 18 0-1,0 0 0-15,-14 6 0 16,8 21 0-16,-1 11 0 0,1 11 0 16,0 5 0-16,-1 6 0 15,1 5 0-15,1-3 0 16,5-1 0-16,-4-6 0 15,4-8 0-15,0-12 0 16,0-1 0-16,-7-16-69 16,4-1-86-16,-9-17-7 15,0 0-4-15,-8-19-7 16,-3-5-1-16</inkml:trace>
    <inkml:trace contextRef="#ctx0" brushRef="#br0" timeOffset="797.1594">37-411 320 0,'-11'-6'156'0,"11"6"5"16,0 0-15-16,0 0-26 16,-3 30-12-16,-4-9-96 0,7 14-12 15,-9-1 0-15,3 11 0 16,-2 2 0-16,-4 4 0 15,1-3 0-15,0-2 0 16,0-6 0-16,3-6 0 16,4-2 0-16,-4-13-21 15,8 0-143-15,0-19-28 16,10 13-1-16,0-13-5 15,8-8 2-15</inkml:trace>
    <inkml:trace contextRef="#ctx0" brushRef="#br0" timeOffset="3687.7374">-303 722 303 0,'-6'-14'122'16,"6"14"22"-16,-11 0 15 15,11 16-1-15,-10 5-57 16,8 17-65-16,-10 9-36 16,5 20 0-16,-6 7 0 15,1 19 0-15,-4 9 0 0,1 13 0 16,-4 9 0-16,0 7 0 15,0 2 0-15,-2 5 0 16,1 3 0-16,0-6 0 16,-2 0 0-16,1-10 0 15,2-5 0-15,-2-6 0 16,1-8 0-16,-1-8 0 15,0-3 0-15,1-2 0 16,0-4 0-16,1 0 0 16,0-9 0-16,4-3 0 15,1-5 0-15,0-3 0 16,4-2 0-16,2-8 0 0,1-4 0 15,3-2 0-15,-1-2 0 16,-2 0 0-16,0-1 0 16,2-3 0-16,-5-1 0 15,2-4 0-15,0 2 0 16,-3-3 0-16,1 1 0 15,2-5 0-15,2-1 0 16,0-7 0-16,0 2 0 16,4-6 0-16,2-5 0 15,-5-2 0-15,5-2 0 16,0-16 0-16,0 23 0 15,0-23 0-15,0 25 0 16,0-11 0-16,0-14 0 0,-4 24 0 16,4-24 0-16,0 20 0 15,0-20 0-15,0 15 0 16,0-15 0-1,0 0 0-15,0 0 0 0,-3 15 0 16,3-15 0-16,0 14 0 16,0-14 0-16,-4 15 0 15,4-15 0-15,0 17 0 16,0-17 0-16,-4 16 0 15,4-16 0-15,0 0 0 16,-6 19 0-16,6-19 0 16,0 0 0-16,0 0 0 15,-6 16 0-15,6-16 0 0,0 0 0 16,0 0 0-1,-4 19 0-15,4-19 0 16,0 0 0-16,0 18 0 16,0-18 0-16,0 0 0 0,0 15 0 15,0-15 0-15,0 0 0 16,0 0 0-16,0 0 0 15,7 17 0-15,-7-17 0 16,11 8 0-16,-11-8 0 16,14 13 0-16,0-8 0 15,1 4 0-15,3 1 0 16,2 2 0-16,3-2 0 15,1 3 0-15,1-3 0 16,-2 1 0-16,-4-2 0 16,-2 0 0-16,-4-5 0 15,-13-4 0-15,0 0 0 16,0 0 0-16,-16-7 0 0,-5-3 0 15,-7 0 0-15,-7-4 0 16,-7 1 0-16,-2-1 0 16,-2 0 0-1,0 3 0-15,3 2 0 0,6-4 0 16,4 6 0-16,8 3 0 15,3-1 0-15,6 5 0 16,16 0 0-16,-19-9 0 16,19 9-38-16,0 0-113 15,3-23-6-15,1-4-9 16,10-8-2-16,0-22-2 15,7-20 44-15,5-20 79 16</inkml:trace>
    <inkml:trace contextRef="#ctx0" brushRef="#br0">4502 3979 207 0,'0'0'105'15,"13"-10"-37"-15,-13 10-36 0,0 0-6 16,0-13 1-16,0 13 0 15,-19-8-6-15,0 8-4 16,-2 0 1-16,-9 0 1 16,-6 9 5-16,-9 1 1 15,-4 6-1-15,-4-1 0 16,-4 4 2-16,-5-1 7 0,-2 6 6 15,-4-5 2-15,4 5-1 16,-5-4 2-16,6 5 5 16,-3-7 3-16,5 7-9 15,2-7-41-15,4 2 0 16,1-6 0-16,1 3 0 15,2-2 0-15,1-1 0 16,-3 1 0-16,3-1 0 16,0-1 0-16,0 1 0 15,-2 0 0-15,3-1 0 16,2-1 0-16,-2 2 0 15,0 0 0-15,1 2 0 16,-2 1 0-16,-3 3 0 0,0 1 0 16,-2 3 0-16,1 1 0 15,-1-1 0 1,-2 3 0-16,5-4 0 15,0 2 0-15,1-3 0 0,2 3 0 16,-1 0 0-16,-2 2 0 16,-1 1 0-16,0 3 0 15,-3-3 0-15,4 7 0 16,-2-3 0-16,3 3 0 15,-3-3 0-15,4-1 0 16,-1-1 0-16,3 1 0 16,-3 2 0-16,-3-4 0 0,-2-1 0 15,1 1 0 1,0-2 0-16,1 1 0 15,2 0 0-15,3-3 0 16,-2-1 0-16,6 0 0 16,0 1 0-16,2-2 0 0,-2 1 0 15,-2 0 0-15,2-1 0 16,-1 0 0-16,2 0 0 15,-3 1 0-15,4-1 0 16,0 1 0-16,3-1 0 16,4-2 0-16,-2 1 0 15,5-2 0-15,3-4 0 16,4-1 0-16,0-2 0 15,2-2 0-15,1 0 0 16,2-3 0-16,-2 0 0 16,3-1 0-16,1-1 0 15,-2 2 0-15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5:44.6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F07816-0A69-45CD-967E-918BC08E294A}" emma:medium="tactile" emma:mode="ink">
          <msink:context xmlns:msink="http://schemas.microsoft.com/ink/2010/main" type="writingRegion" rotatedBoundingBox="12885,8240 12986,8240 12986,8885 12885,8885">
            <msink:destinationLink direction="with" ref="{5CCAB10B-BF1B-4F5E-A093-3329C822E619}"/>
          </msink:context>
        </emma:interpretation>
      </emma:emma>
    </inkml:annotationXML>
    <inkml:traceGroup>
      <inkml:annotationXML>
        <emma:emma xmlns:emma="http://www.w3.org/2003/04/emma" version="1.0">
          <emma:interpretation id="{90516869-1906-4B33-BC32-5ED4E20F3DF7}" emma:medium="tactile" emma:mode="ink">
            <msink:context xmlns:msink="http://schemas.microsoft.com/ink/2010/main" type="paragraph" rotatedBoundingBox="12885,8240 12986,8240 12986,8885 12885,8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CDAD9-9A9B-420B-8CBD-E6724A03CB42}" emma:medium="tactile" emma:mode="ink">
              <msink:context xmlns:msink="http://schemas.microsoft.com/ink/2010/main" type="line" rotatedBoundingBox="12885,8240 12986,8240 12986,8885 12885,8885"/>
            </emma:interpretation>
          </emma:emma>
        </inkml:annotationXML>
        <inkml:traceGroup>
          <inkml:annotationXML>
            <emma:emma xmlns:emma="http://www.w3.org/2003/04/emma" version="1.0">
              <emma:interpretation id="{47D2A95C-DAA9-4BDE-AC38-B1D6A2EB5B3E}" emma:medium="tactile" emma:mode="ink">
                <msink:context xmlns:msink="http://schemas.microsoft.com/ink/2010/main" type="inkWord" rotatedBoundingBox="12885,8240 12986,8240 12986,8885 12885,8885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|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2530-1328 179 0,'10'25'122'0,"-5"-4"1"16,4 1-36-16,0 2-15 15,-2-8-4-15,0 2 1 16,-7-18-15-16,12 15-9 15,-12-15-9-15,0 0-10 16,5-13-11-16,-5 0-4 16,0-5-3-16,-5-1-5 15,2-5 3-15,-2 2 1 16,0-7 5-16,2 0 0 15,-3-4 7-15,1 2 5 0,-2-5 1 16,3 6-25-16,-2-5 0 16,6 4 0-16,-6-2 0 15,6 8 0 1,-6 0 0-16,6 0 0 0,0 1 0 15,-4 5 0-15,4 1 0 16,-6-2 0-16,6 20 0 16,-9-32-46-16,9 32-103 15,-8-24-14-15,8 24-3 16,-7-20-9-16,7 20 4 15,-6-17 22-15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5:08.7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context xml:id="ctx1">
      <inkml:inkSource xml:id="inkSrc4">
        <inkml:traceFormat>
          <inkml:channel name="X" type="integer" max="140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28.34008" units="1/cm"/>
          <inkml:channelProperty channel="Y" name="resolution" value="28.37838" units="1/cm"/>
          <inkml:channelProperty channel="T" name="resolution" value="1" units="1/dev"/>
        </inkml:channelProperties>
      </inkml:inkSource>
      <inkml:timestamp xml:id="ts1" timeString="2016-05-20T18:45:23.535"/>
    </inkml:context>
  </inkml:definitions>
  <inkml:traceGroup>
    <inkml:annotationXML>
      <emma:emma xmlns:emma="http://www.w3.org/2003/04/emma" version="1.0">
        <emma:interpretation id="{B19FC2C0-4A0B-498F-905C-26538B29BF5E}" emma:medium="tactile" emma:mode="ink">
          <msink:context xmlns:msink="http://schemas.microsoft.com/ink/2010/main" type="writingRegion" rotatedBoundingBox="10117,9855 11898,9594 12008,10342 10227,10603"/>
        </emma:interpretation>
      </emma:emma>
    </inkml:annotationXML>
    <inkml:traceGroup>
      <inkml:annotationXML>
        <emma:emma xmlns:emma="http://www.w3.org/2003/04/emma" version="1.0">
          <emma:interpretation id="{FEC85A69-99A2-4396-836D-CF0515490923}" emma:medium="tactile" emma:mode="ink">
            <msink:context xmlns:msink="http://schemas.microsoft.com/ink/2010/main" type="paragraph" rotatedBoundingBox="10117,9855 11898,9594 12008,10342 10227,10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9C6656-48BC-450B-836D-74D44B9C81D5}" emma:medium="tactile" emma:mode="ink">
              <msink:context xmlns:msink="http://schemas.microsoft.com/ink/2010/main" type="line" rotatedBoundingBox="10117,9855 11898,9594 12008,10342 10227,10603"/>
            </emma:interpretation>
          </emma:emma>
        </inkml:annotationXML>
        <inkml:traceGroup>
          <inkml:annotationXML>
            <emma:emma xmlns:emma="http://www.w3.org/2003/04/emma" version="1.0">
              <emma:interpretation id="{5B744061-E35F-4AC3-BE7E-534DE32E6CC5}" emma:medium="tactile" emma:mode="ink">
                <msink:context xmlns:msink="http://schemas.microsoft.com/ink/2010/main" type="inkWord" rotatedBoundingBox="10117,9855 11898,9594 12008,10342 10227,10603"/>
              </emma:interpretation>
              <emma:one-of disjunction-type="recognition" id="oneOf0">
                <emma:interpretation id="interp0" emma:lang="en-US" emma:confidence="0">
                  <emma:literal>-180M</emma:literal>
                </emma:interpretation>
                <emma:interpretation id="interp1" emma:lang="en-US" emma:confidence="0">
                  <emma:literal>4180M</emma:literal>
                </emma:interpretation>
                <emma:interpretation id="interp2" emma:lang="en-US" emma:confidence="0">
                  <emma:literal>"180M</emma:literal>
                </emma:interpretation>
                <emma:interpretation id="interp3" emma:lang="en-US" emma:confidence="0">
                  <emma:literal>"180m</emma:literal>
                </emma:interpretation>
                <emma:interpretation id="interp4" emma:lang="en-US" emma:confidence="0">
                  <emma:literal>anis</emma:literal>
                </emma:interpretation>
              </emma:one-of>
            </emma:emma>
          </inkml:annotationXML>
          <inkml:trace contextRef="#ctx0" brushRef="#br0">0 6 233 0,'0'0'124'0,"0"0"-8"16,0 0-15 0,0 0 0-16,0 0 1 15,0 0 5-15,8 16-2 16,-8-16-71-16,4 15-34 0,-4-15 0 15,7 25 0-15,-7-9 0 16,11 7 0-16,-5 0 0 16,2 4 0-16,-1 0 0 15,2 2 0-15,0-3 0 16,-1 0 0-16,1-1 0 15,-2-5 0-15,-2-4 0 16,0-2 0-16,-5-14 0 16,6 14 0-16,-6-14 0 15,0 0 0-15,0 0 0 16,0 0-163-16,0 0-51 15,0 0-3-15,10 9-1 16,-10-9 20-16</inkml:trace>
          <inkml:trace contextRef="#ctx0" brushRef="#br0" timeOffset="1300.26">480-26 179 0,'0'0'120'0,"0"0"-15"15,0 0-20-15,5-18-15 16,-5 18 2-16,0-17 14 16,0 1 7-16,0 16 1 15,-3-27-14-15,3 27-41 16,-6-23-39-16,6 23 0 15,-9-19 0-15,9 19 0 0,-13-14 0 16,13 14 0-16,-21-8 0 16,10 8 0-16,0 0 0 15,-3 0 0-15,2 7 0 16,-1-1 0-16,1 1 0 15,0 0 0-15,1 6 0 16,-1-3 0-16,12-10 0 16,-20 23 0-16,20-23 0 15,-14 24 0-15,14-24 0 16,-11 26 0-16,11-26 0 15,-3 22 0-15,3-22 0 16,0 25 0-16,0-25 0 16,4 20 0-16,-4-20 0 0,10 21 0 15,-10-21 0-15,14 20 0 16,-14-20 0-16,21 21 0 15,-10-11 0-15,3-1 0 16,0 1 0-16,0 1 0 16,0 0 0-16,1-3 0 15,1 5 0-15,1 2 0 16,-2 0 0-16,-1 2 0 15,2 1 0-15,1 0 0 16,-2 1 0-16,0 0 0 16,-2-4 0-16,-3-1 0 15,-1 1 0-15,-1-1 0 16,-5 0 0-16,-3 2 0 0,-5-3 0 15,-2 1 0-15,-4-1 0 16,-2 0 0 0,-2-4 0-16,-2-3 0 15,-2-6 0-15,0 0 0 0,3-4 0 16,0-4 0-16,2 0 0 15,3-7 0-15,11 15 0 16,-16-28 0-16,12 10 0 16,4 0 0-16,0-2 0 15,4-3 0-15,2 0 0 16,2-8 0-16,1 1 0 15,0-6 0-15,3 2 0 16,-3-2 0-16,4 0 0 16,-2 0 0-16,-1 5 0 15,0-1 0-15,-1 5 0 16,1 3 0-16,0 1 0 15,-5 3 0-15,5 0-27 0,-7 0-16 16,4 4-34-16,-7-6-40 16,5 1-25-16,-5-5-7 15,0 0 7-15,0-3 7 16,0-1 12-16</inkml:trace>
          <inkml:trace contextRef="#ctx0" brushRef="#br0" timeOffset="1908.3816">929-137 476 0,'7'-14'200'0,"-7"14"-31"15,0 0-67-15,-16 0-29 16,-3 0-70-16,4 8-3 16,-11 1 0-16,4 9 0 15,-2 3 0-15,1 0 0 16,3 3 0-16,3 3 0 15,8 0 0-15,4 4 0 16,5-6 0-16,8 1 0 16,4-1 0-16,4-1 0 15,4-2 0-15,0-4 0 16,4 1 0-16,-4-11 0 0,6 4 0 15,-7-12-82-15,5 0-53 16,-8-11-23-16,2 2-12 16,-2-5 4-16,-3-5 3 15,2 6 21-15</inkml:trace>
          <inkml:trace contextRef="#ctx0" brushRef="#br0" timeOffset="2583.5166">1141 184 206 0,'0'0'129'0,"-9"-6"-7"15,5-6-17-15,4-5-4 16,-6-11 0-16,6 5-8 16,0-14-6-16,0 2-12 15,0-6-71-15,4 5-4 16,-4-4 0-16,9 3 0 15,0 0 0-15,3 6 0 16,-1 5 0-16,1 8 0 16,1 8 0-16,1 10 0 15,-1 0 0-15,0 19 0 0,-6 10 0 16,1 7 0-16,-2 3 0 15,-1 4 0 1,-1 2 0-16,-4-4 0 16,3-4 0-16,-3-7 0 0,0-12 0 15,0-18 0-15,0 18 0 16,0-18 0-16,0 0 0 15,8-27 0-15,-3 9 0 16,1-7 0-16,3-6 0 16,2 3 0-16,3-6 0 15,2 2 0-15,4 2 0 16,0 2 0-16,3 3 0 15,2 9 0-15,0 7 0 16,0 9 0-16,-4 8 0 16,0 12 0-16,-3 7 0 15,-4 10 0-15,-2 4 0 16,-3 4 0-16,-2 2 0 0,-4-1 0 15,1 0 0-15,-4-14 0 16,8 6 0-16,-8-13-129 16,7-8-69-16,-7-17-5 15,0 0-4-15,13-10-2 16</inkml:trace>
          <inkml:trace contextRef="#ctx1" brushRef="#br0">-233 63 0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5:55.29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688AC8-C646-4C64-B9D1-9E8CA54EDDF5}" emma:medium="tactile" emma:mode="ink">
          <msink:context xmlns:msink="http://schemas.microsoft.com/ink/2010/main" type="writingRegion" rotatedBoundingBox="10438,4283 12039,5615 11636,6099 10035,4767"/>
        </emma:interpretation>
      </emma:emma>
    </inkml:annotationXML>
    <inkml:traceGroup>
      <inkml:annotationXML>
        <emma:emma xmlns:emma="http://www.w3.org/2003/04/emma" version="1.0">
          <emma:interpretation id="{5B208C0E-BD64-4942-8D68-0EDAE7D882DB}" emma:medium="tactile" emma:mode="ink">
            <msink:context xmlns:msink="http://schemas.microsoft.com/ink/2010/main" type="paragraph" rotatedBoundingBox="10438,4283 12039,5615 11636,6099 10035,4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731F1F-60BB-44EF-9B0B-1ECFF3015A83}" emma:medium="tactile" emma:mode="ink">
              <msink:context xmlns:msink="http://schemas.microsoft.com/ink/2010/main" type="line" rotatedBoundingBox="10438,4283 12039,5615 11636,6099 10035,4767"/>
            </emma:interpretation>
          </emma:emma>
        </inkml:annotationXML>
        <inkml:traceGroup>
          <inkml:annotationXML>
            <emma:emma xmlns:emma="http://www.w3.org/2003/04/emma" version="1.0">
              <emma:interpretation id="{EC9C4D12-24D1-4E6A-B0D9-DA1BF6A85D3F}" emma:medium="tactile" emma:mode="ink">
                <msink:context xmlns:msink="http://schemas.microsoft.com/ink/2010/main" type="inkWord" rotatedBoundingBox="10438,4283 12039,5615 11636,6099 10035,4767"/>
              </emma:interpretation>
              <emma:one-of disjunction-type="recognition" id="oneOf0">
                <emma:interpretation id="interp0" emma:lang="en-US" emma:confidence="1">
                  <emma:literal>18m</emma:literal>
                </emma:interpretation>
                <emma:interpretation id="interp1" emma:lang="en-US" emma:confidence="0">
                  <emma:literal>'8m</emma:literal>
                </emma:interpretation>
                <emma:interpretation id="interp2" emma:lang="en-US" emma:confidence="0">
                  <emma:literal>18cy</emma:literal>
                </emma:interpretation>
                <emma:interpretation id="interp3" emma:lang="en-US" emma:confidence="0">
                  <emma:literal>18(z</emma:literal>
                </emma:interpretation>
                <emma:interpretation id="interp4" emma:lang="en-US" emma:confidence="0">
                  <emma:literal>18(y</emma:literal>
                </emma:interpretation>
              </emma:one-of>
            </emma:emma>
          </inkml:annotationXML>
          <inkml:trace contextRef="#ctx0" brushRef="#br0">-19-5710 492 0,'21'-13'189'0,"-2"8"-27"16,-19 5-67-16,18 0-12 16,-18 0-81-16,-3 22-2 15,-9-3 0-15,4 11 0 0,-8 9 0 16,-1 2 0-1,-5 7 0-15,1 1 0 16,0 1 0-16,0-3 0 16,3-3 0-16,3-7 0 0,4-3 0 15,-3-17 0-15,10 5-42 16,4-22-112-16,0 0 1 15,0 0-6-15,0 0 1 16,7-23-4-16,7 1 37 16</inkml:trace>
          <inkml:trace contextRef="#ctx0" brushRef="#br0" timeOffset="639.1278">359-5378 372 0,'17'0'111'0,"-5"-14"0"15,-5 0-81-15,-3-2-27 16,-4-5 3-16,-6 2 2 15,-4-3-1-15,-5 0 1 16,-5-1 0-16,-4 3 0 16,-3 2 1-16,-4 6-2 15,-1-1 0-15,0 10 0 16,1 3 6-16,4 16 5 15,2 2 6-15,8 5 9 0,1 6 11 16,10 9 14-16,-1-3 6 16,12 9-1-16,-2-8-59 15,10 9-4-15,0-5 0 16,3 0 0-1,2-1 0-15,0 3 0 0,-2-3 0 16,-3-2 0-16,-6 0 0 16,-7-7 0-16,-4-3 0 15,-11-3 0-15,-2-9 0 16,-6-10 0-16,-3-5 0 15,0-5 0-15,4-10 0 16,1-5 0-16,6-6 0 16,8-3 0-16,7-6 0 0,9 3 0 15,8-1 0 1,10 0 0-16,5 3 0 15,5 4 0-15,4 2 0 16,1 2 0-16,-1 8 0 0,-3 6 0 16,-5 0 0-16,-6 4 0 15,-3 4 0-15,-8-6 0 16,-1 6-31-16,-15 0-105 15,11-5-11-15,-11 5-6 16,6-13-1-16,-6 13 9 16,-6-22 20-16,6 22 16 15</inkml:trace>
          <inkml:trace contextRef="#ctx0" brushRef="#br0" timeOffset="8088.6174">797-5127 559 0,'0'0'148'0,"-19"-20"-12"15,-5 13-103-15,0 7-16 16,-8 0 11-16,-1 11 3 15,-5 5 3-15,5 15 3 16,0-1-37-16,8 13 0 16,2 2 0-16,8 2 0 15,1-1 0-15,10-1 0 16,4-4 0-16,3-1 0 15,6-7 0-15,5-4 0 16,3-3 0-16,0-9 0 16,6 4 0-16,-5-12-65 15,8 0-101-15,-7-9-18 0,0 0-3 16,-3 0-4-16,0-4 13 15</inkml:trace>
          <inkml:trace contextRef="#ctx0" brushRef="#br0" timeOffset="8596.719">825-4535 810 0,'11'-11'190'16,"3"-3"-167"-16,-4-19-23 15,8-2 0-15,-4-12 0 0,6-1 0 16,0-1 0-16,3 1 0 16,1 4 0-16,-2 7 0 15,1 12 0 1,-2 10 0-16,-4 15 0 0,-2 10 0 15,-5 16 0-15,-3 11 0 16,-4 11 0-16,-3 4 0 16,0 1 0-16,-3-3 0 15,3-9 0-15,-6-6 0 16,6-12 0-16,0-23 0 15,0 0 0-15,0 0 0 16,12-12 0-16,-3-9 0 16,8-4 0-16,2-1 0 0,7 1 0 15,0 1 0 1,4 6 0-16,0 8 0 15,-1 14 0-15,-4 15 0 16,-3 17 0-16,-7 18 0 0,-7 14 0 16,-8 13 0-16,0 3 0 15,-9 2 0-15,-1-6 0 16,-2-19 0-16,8-10 0 15,4-28-126-15,8-23-62 16,11-17-8-16,8-27-7 16,10-22-2-16,6-37 100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5:59.74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1" timeString="2016-05-20T18:45:43.686"/>
    </inkml:context>
  </inkml:definitions>
  <inkml:traceGroup>
    <inkml:annotationXML>
      <emma:emma xmlns:emma="http://www.w3.org/2003/04/emma" version="1.0">
        <emma:interpretation id="{7C382EC0-F87F-45FF-99BE-1A9FFA54BE85}" emma:medium="tactile" emma:mode="ink">
          <msink:context xmlns:msink="http://schemas.microsoft.com/ink/2010/main" type="writingRegion" rotatedBoundingBox="9273,4314 9044,12732 3812,12590 4042,4171"/>
        </emma:interpretation>
      </emma:emma>
    </inkml:annotationXML>
    <inkml:traceGroup>
      <inkml:annotationXML>
        <emma:emma xmlns:emma="http://www.w3.org/2003/04/emma" version="1.0">
          <emma:interpretation id="{81490863-E5D7-454B-BAA2-0CE06DB16C01}" emma:medium="tactile" emma:mode="ink">
            <msink:context xmlns:msink="http://schemas.microsoft.com/ink/2010/main" type="paragraph" rotatedBoundingBox="8305,5242 9190,10555 7963,10760 7078,5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FF0A17-CF60-408F-8064-E6411A0A12F2}" emma:medium="tactile" emma:mode="ink">
              <msink:context xmlns:msink="http://schemas.microsoft.com/ink/2010/main" type="line" rotatedBoundingBox="8305,5242 9190,10555 7963,10760 7078,5447">
                <msink:destinationLink direction="with" ref="{5CCAB10B-BF1B-4F5E-A093-3329C822E61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F1E8137-6CBE-4454-A69A-85BE8762C936}" emma:medium="tactile" emma:mode="ink">
                <msink:context xmlns:msink="http://schemas.microsoft.com/ink/2010/main" type="inkWord" rotatedBoundingBox="8305,5242 9190,10555 7963,10760 7078,5447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if</emma:literal>
                </emma:interpretation>
                <emma:interpretation id="interp2" emma:lang="en-US" emma:confidence="0">
                  <emma:literal>Pit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Pi</emma:literal>
                </emma:interpretation>
              </emma:one-of>
            </emma:emma>
          </inkml:annotationXML>
          <inkml:trace contextRef="#ctx0" brushRef="#br0">-2810-3740 432 0,'0'0'160'15,"0"-22"-26"-15,0 22-25 0,4-19-10 16,-4 19-12-16,10-15-85 15,-10 15-2-15,12-16 0 16,-2 16 0-16,-10 0 0 16,20-6 0-16,-6 6 0 15,-3 6 0-15,3 4 0 16,0 6 0-16,1 3 0 15,-3 4 0-15,-6 9 0 16,-2 3 0-16,-4 10 0 16,-5 4 0-16,-9 7 0 15,-5 2 0-15,-6 0 0 16,-4-2 0-16,1-5 0 0,-4-2 0 15,1-12 0-15,2-8 0 16,6-9 0-16,1-8 0 16,6-6 0-16,4-6 0 15,12 0 0-15,-12-11 0 16,12 11 0-16,0-23 0 15,3 11 0-15,1-6 0 16,5 4 0-16,-1-3 0 16,3 10 0-16,-11 7 0 15,22-10 0-15,-10 10 0 16,-2 8-14-16,1 3 13 15,-1 4 10-15,-3 4-3 16,-2 3-6-16,-2 3 0 0,-3-4 0 16,0 3 0-16,-5-1 0 15,-1-3 0 1,6 5-45-16,-12-9-77 15,9 3-17-15,3-19-15 0,-12 24-25 16,12-24-2-16,0 19 15 16,0-19 129-16</inkml:trace>
          <inkml:trace contextRef="#ctx0" brushRef="#br0" timeOffset="1336.2672">-2591-3087 214 0,'23'0'146'0,"-11"-4"0"16,0-4-15-16,2 8 8 15,-8-18-17-15,6 7-11 16,-12-10-97-16,6 7-14 15,-12-11 0-15,1 7 0 0,-12 0 0 16,-3 2 0-16,-4 9 0 16,-4 7 0-16,-3 7 0 15,-1 5 0-15,0 10 0 16,2 6 0-16,3 5 0 15,7 3 0-15,4 3 0 16,4 2 0-16,5-3 0 16,7-1 0-16,0-4 0 15,9 1 0-15,0-7 0 16,3-3 0-16,3-2 0 15,-5-15 0-15,8 6-25 16,-9-8-162-16,4-5-8 16,-13 0-6-16,18 0 1 0,-18 0-5 15</inkml:trace>
          <inkml:trace contextRef="#ctx0" brushRef="#br0" timeOffset="2072.4144">-2610-2622 438 0,'11'-16'162'0,"1"-3"-8"15,-1-7-67-15,7 2-16 0,-6-7-5 16,10 7-21-16,-5-7-45 15,6 10 0-15,-3-5 0 16,5 9 0-16,-2 1 0 16,2 9 0-16,-6 7 0 15,-2 0 0-15,-3 15 0 16,-5 8 0-16,-9 3 0 15,-3 7 0-15,-9 2 0 16,0 3 0-16,-7 2 0 16,0-6 0-16,-2-2 0 15,4-4 0-15,1-8 0 16,2-4 0-16,14-16 0 15,-15 12 0-15,15-12 0 0,0 0 0 16,0 0 0-16,13-16 0 16,-1 6 0-16,4-1 0 15,5 3 0 1,5 0 0-16,2 0 0 0,4 8 0 15,2 0 0-15,-1 0 0 16,-3 10 0-16,-2 4 0 16,-8 8 0-16,-3 7 0 15,-9 4 0-15,-8 6 0 16,-3 4 0-16,-7-1 0 15,-3 1 0-15,-2-3 0 16,-2-4 0-16,1-5 0 0,2-7 0 16,-1-6 0-16,9 1 0 15,-6-10-64 1,12-9-115-16,-11 15-19 15,11-15-3-15,0 0-4 16,0 0 29-16</inkml:trace>
          <inkml:trace contextRef="#ctx0" brushRef="#br0">-2112-4607 517 0,'0'0'144'0,"18"11"14"15,-18-11-5-15,0 0-102 16,0 0-51-16,-12-5 0 16,-7-5 0-16,0-1 0 15,-6-1 0-15,-5-4 0 0,-2 0 0 16,0-2 0-16,-2-2 0 15,2 3 0-15,3 2 0 16,1 1 0-16,5 4 0 16,4 2 0-16,6 8 0 15,0 0 0-15,13 0-142 16,-12 24-15-16,12-6-26 15,7 3-13-15,0 1-2 16,3 4 51-16,-2-7 147 16</inkml:trace>
          <inkml:trace contextRef="#ctx0" brushRef="#br0">-2799-3955 311 0,'0'0'148'16,"0"0"8"-16,0 19-39 15,0 3-7-15,-10-8-11 16,-1 19-17-16,-9-3-82 16,2 13 0-16,-11 0 0 15,1 11 0-15,-5-2 0 16,1 0 0-16,1-4 0 15,4-5 0-15,4-6 0 16,4-8 0-16,5-3 0 16,1-14 0-16,13 1 0 0,0-13-138 15,0 0-9-15,0 0 0 16,18 0-16-1,-5-8-25-15,4-6 16 16,6 3 104-16,1-9 68 0</inkml:trace>
          <inkml:trace contextRef="#ctx0" brushRef="#br0">-2297 659 231 0,'0'0'78'15,"0"0"-6"-15,0 0-55 16,0 0-15-16,0 0 8 0,3-20-9 16,-3 6 11-16,0-3-5 15,3-3 9-15,-3-1-9 16,5-3-1-16,-5-4 2 15,7 1-1-15,-4 4 0 16,1-2-2-16,-1 1-2 16,-3 2 0-16,4 2 3 15,-4 1 3-15,0 2 2 16,0 2 1-16,-5 1 1 15,2-1 2-15,-1 3-1 16,4 12-3-16,-11-19-1 16,11 19-2-16,0 0 2 15,-13-16 10-15,13 16 9 0,0 0 2 16,0 0 1-16,-7 22 0 15,7-7-1-15,5 3 1 16,0 5-5-16,-1 4-12 16,2 2-8-16,4 3-5 15,-1 0 0-15,1 2 0 16,-1-4 1-16,1 1-3 15,-1-3 1-15,-2-4-1 16,1-2 1-16,-4-5-1 16,-4-17 1-16,7 20-2 15,-7-20-1-15,0 0 1 16,0 0 2-16,0 0 1 15,0 0-1-15,0 0 0 0,-6-18 3 16,2 6 1-16,-2-3 0 16,-2-5 2-1,0 0-2-15,1-3-1 16,-1-1 0-16,0-1 3 0,3-1-3 15,-1 0 4-15,6 2 3 16,-5 0 2-16,5 0-1 16,0 2 2-16,6 1-3 15,-2-4 1-15,-1 5-3 16,-3-7-3-16,4 0-4 15,-4-1-2-15,0-1 0 16,0 1 0-16,0 1-2 16,-6 3 2-16,6 4 0 15,-4 3 2-15,4 17-2 16,0-15 0-16,0 15 0 15,0 0 0-15,4 17 0 16,1 2 0-16,1 8 0 0,-1 7 0 16,4 7 0-16,-1 7 0 15,0 3 0-15,1 5 0 16,1-7 0-16,0 2-18 15,-4-12-64-15,3-3-49 16,-3-9-7-16,3-4 0 16,-9-23-9-16,17 18-1 15,-7-18 7-15</inkml:trace>
          <inkml:trace contextRef="#ctx0" brushRef="#br0">-1599 90 136 0,'0'0'76'16,"18"-10"-20"-16,-18 10-30 15,14-11-7-15,-14 11 3 16,13-14 6-16,-13 14 6 16,0 0 17-16,0 0 8 15,0 0 5-15,0 0-2 16,0 0-2-16,0 0-5 15,0 0-4-15,-19 25-2 16,3-13-8-16,-1 4-3 16,-5 0 1-16,0 3 5 15,-4-2-31-15,0 5-13 16,-4-5 0-16,4 5 0 0,-4-2 0 15,2 2 0-15,-2-3 0 16,3-3 0-16,-2 2 0 16,3-1 0-16,1-3 0 15,3-1 0-15,3-3 0 16,2-3 0-16,4 2 0 15,0-3 0-15,13-6 0 16,-14 8 0-16,14-8 0 16,-12 0 0-16,12 0 0 15,0 0 0-15,0 0 0 16,0 0 0-16,0 0 0 15,0 0 0-15,0 0 0 0,0 0 0 16,0 0 0-16,9-12 0 16,-9 12 0-16,13-10 0 15,-1 4 0 1,2 0 0-16,2-3 0 15,3 1 0-15,5-3 0 0,1-2 0 16,4-1 0-16,6-3 0 16,0 0 0-16,3-5 0 15,3 3 0-15,-1-2 0 16,2 4 0-16,-2-1 0 15,-1 2 0-15,-3 0 0 16,-2 1 0-16,1 1 0 16,-4 1 0-16,0 2 0 0,-3-1 0 15,-1-1 0 1,-2 3 0-16,-2 1 0 15,-4 2 0-15,-4 2 0 16,-3 1 0-16,-12 4 0 0,0 0 0 16,0 0 0-16,0 0 0 15,-21 19 0-15,-4-5 0 16,-5 4 0-16,-6 1 0 15,-6 4 0-15,-7 2 0 16,-1 6 0-16,1-5 0 16,1 3 0-16,0-4 0 15,5-2 0-15,2-4 0 16,5 0 0-16,4-5 0 15,4-4 0-15,4-2 0 16,4-2 0-16,3-1 0 16,6-5 0-16,11 0 0 15,-16 4 0-15,16-4 0 0,0 0 0 16,0 0 0-16,0 0 0 15,0 0 0-15,0 0 0 16,11 0 0-16,-11 0 0 16,17-9-104-16,-17 9-29 15,25-16-4-15,-15 3-5 16,8 8-3-16,-6-12 27 15,5-1 34-15,-1-6 38 16,1-10 14-16,4-13-2 16,-1-15 9-16,3-14 3 15,3-28 21-15</inkml:trace>
        </inkml:traceGroup>
      </inkml:traceGroup>
    </inkml:traceGroup>
    <inkml:traceGroup>
      <inkml:annotationXML>
        <emma:emma xmlns:emma="http://www.w3.org/2003/04/emma" version="1.0">
          <emma:interpretation id="{E19E7D72-154E-425C-B11D-48FD4D1CF8A3}" emma:medium="tactile" emma:mode="ink">
            <msink:context xmlns:msink="http://schemas.microsoft.com/ink/2010/main" type="paragraph" rotatedBoundingBox="6787,4246 6557,12665 3812,12590 4042,4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703799-C305-418D-8A10-463F31931C90}" emma:medium="tactile" emma:mode="ink">
              <msink:context xmlns:msink="http://schemas.microsoft.com/ink/2010/main" type="inkBullet" rotatedBoundingBox="4137,4174 4132,4332 4038,4330 4042,4171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1" brushRef="#br0">-6255-5898 0,'0'0'0,"-9"12"0,9-12 0,0 0 0,0 0 0,0 0 0,-18 24 0,18-24 0,0 0 0,0 0 0,-36 60 0,36-60 0,0 0 0,-36 60 0,36-60 0</inkml:trace>
      </inkml:traceGroup>
      <inkml:traceGroup>
        <inkml:annotationXML>
          <emma:emma xmlns:emma="http://www.w3.org/2003/04/emma" version="1.0">
            <emma:interpretation id="{57714959-E528-4349-8EF2-E3590C068C49}" emma:medium="tactile" emma:mode="ink">
              <msink:context xmlns:msink="http://schemas.microsoft.com/ink/2010/main" type="line" rotatedBoundingBox="6735,6140 6557,12665 4559,12610 4737,6085"/>
            </emma:interpretation>
          </emma:emma>
        </inkml:annotationXML>
        <inkml:traceGroup>
          <inkml:annotationXML>
            <emma:emma xmlns:emma="http://www.w3.org/2003/04/emma" version="1.0">
              <emma:interpretation id="{5865A8AD-D502-4BDF-87F9-C733E5481817}" emma:medium="tactile" emma:mode="ink">
                <msink:context xmlns:msink="http://schemas.microsoft.com/ink/2010/main" type="inkWord" rotatedBoundingBox="9471,-138 9661,12534 94,12677 -94,4"/>
              </emma:interpretation>
              <emma:one-of disjunction-type="recognition" id="oneOf2">
                <emma:interpretation id="interp6" emma:lang="en-US" emma:confidence="0">
                  <emma:literal>[I</emma:literal>
                </emma:interpretation>
                <emma:interpretation id="interp7" emma:lang="en-US" emma:confidence="0">
                  <emma:literal>ion</emma:literal>
                </emma:interpretation>
                <emma:interpretation id="interp8" emma:lang="en-US" emma:confidence="0">
                  <emma:literal>ions</emma:literal>
                </emma:interpretation>
                <emma:interpretation id="interp9" emma:lang="en-US" emma:confidence="0">
                  <emma:literal>-It</emma:literal>
                </emma:interpretation>
                <emma:interpretation id="interp10" emma:lang="en-US" emma:confidence="0">
                  <emma:literal>iou</emma:literal>
                </emma:interpretation>
              </emma:one-of>
            </emma:emma>
          </inkml:annotationXML>
          <inkml:trace contextRef="#ctx0" brushRef="#br0" timeOffset="18070.6133">-4072-3588 286 0,'0'22'132'16,"0"-4"6"-16,0 6-45 0,0 8-21 16,-3 0 3-16,3 10-5 15,-6-5-4-15,6 10-6 16,-7-9-29-16,7 9-31 15,-7-6 0-15,7 8 0 16,-9-6 0-16,9 4 0 16,-4 1 0-16,0 1 0 15,4 2 0-15,-5-1 0 16,5 0 0-16,0 1 0 15,0 2 0-15,0-6 0 16,5-5 0-16,-5 3 0 16,5-6 0-16,-5-3 0 0,0-4 0 15,0-4 0-15,0-3 0 16,-4 0 0-16,0-3 0 15,1-4 0-15,-1 0 0 16,0 0 0-16,-1-4 0 16,5-14 0-16,-5 19 0 15,5-19 0-15,0 0 0 16,0 0 0-16,0 0 0 15,0 0 0-15,0 0 0 16,0-29 0-16,0 4 0 16,5-8 0-16,0-12 0 15,-1-10 0-15,2-13 0 16,2-8 0-16,-1-8 0 0,1-6 0 15,1-3 0-15,0-2 0 16,-2 3 0 0,2 4 0-16,-3 9 0 15,0 5 0-15,-1 10 0 0,-5 11 0 16,2 11 0-16,-2 7 0 15,0 9 0-15,0 8 0 16,0 2 0-16,0 16 0 16,0-20 0-16,0 20 0 15,0-19 0-15,0 5 0 16,0 14 0-16,-3-23 0 15,3 23-101-15,0-18-64 16,0 18-1-16,0 0-6 16,0 0 2-16,0-16 33 15</inkml:trace>
          <inkml:trace contextRef="#ctx0" brushRef="#br0" timeOffset="18429.6852">-4000-3781 423 0,'0'0'103'16,"0"-23"10"-16,-11 6-36 16,11 17-5-16,-25-29 5 0,8 20-3 15,-9-6-12-15,2 7-40 16,-6-3-22-16,1 6 0 15,-2-3 0-15,1 8 0 16,3-8 0-16,1 3 0 16,7 5 0-16,-2 0-50 15,10 5-81-15,-2-5-22 16,13 0-24-16,-10 22-3 15,10-5 2-15,0 9 24 16</inkml:trace>
          <inkml:trace contextRef="#ctx0" brushRef="#br0" timeOffset="18884.7762">-4044-2457 473 0,'-11'18'194'15,"0"-5"-31"-15,-8-13-73 0,0 8-10 16,-12-12-57-16,3 4-23 16,-8-6 0-16,-1 1 0 15,-3-4 0-15,2-1 0 16,2-1 0-16,4 3 0 15,4-2 0-15,3 2 0 16,6 8 0-16,0-13 0 16,8 13-90-16,-1-7-73 15,12 7-7-15,0 0 0 16,0 0-9-16,-7-14 4 15</inkml:trace>
          <inkml:trace contextRef="#ctx0" brushRef="#br0" timeOffset="20319.063">-4214-3947 353 0,'0'0'140'16,"0"0"29"-16,0 0-19 15,0 0-28-15,0 0-33 16,0 0-89-16,0 0 0 0,0 0 0 15,0 0 0-15,15 14 0 16,-15-14 0-16,18 0 0 16,-5 8 0-16,1-3 0 15,4 0 0-15,2 3 0 16,2 1 0-16,0 0 0 15,1 5 0-15,1-1 0 16,-1 3 0-16,-1-1 0 16,-3-1 0-16,-3 0 0 15,-3-1 0-15,-3 1 0 16,-4 1 0-16,-6 3 0 15,-11 4 0-15,-1-1 0 16,-1 4 0-16,-5-1 0 0,-2-2 0 16,-2 1 0-16,-2-5 0 15,1-4 0-15,2-6 0 16,-3 1 0-16,3-3 0 15,1-1 0-15,0-5 0 16,3 5 0-16,1-5 0 16,6 7 0-16,-1-7 0 15,11 0 0-15,-10 5 0 16,10-5 0-16,0 0 0 15,0 0 0-15,0 0 0 16,0 0 0-16,0 0 0 16,0 0 0-16,0 0 0 15,0 0 0-15,0-14 0 0,0 14 0 16,0 0 0-16,9-10 0 15,-9 10 0-15,12-8 0 16,-12 8 0 0,13-11 0-16,-13 11 0 0,14-13 0 15,-14 13 0-15,14-13 0 16,-14 13 0-16,17-16 0 15,-7 5 0-15,0 1 0 16,5-4 0-16,0 1 0 16,3 0 0-16,-1-2 0 15,2 3 0-15,0-1 0 16,2 4 0-16,-3 0 0 15,-1 4 0-15,-2 5 0 0,-5-6 0 16,-10 6 0 0,14 0 0-16,-14 0 0 15,0 0 0-15,-16 0 0 16,-1 0 0-16,-3 0 0 0,-6 0 0 15,-5 0 0-15,-4-5 0 16,0 5 0-16,-3-7 0 16,1 7 0-16,1-10 0 15,6 5 0-15,1 0 0 16,6 0 0-16,5 1 0 15,6 4 0-15,12 0 0 16,-13 0 0-16,13 0 0 16,0 0 0-16,0 0 0 15,18 0 0-15,-6 0 0 16,6 0 0-16,2 0 0 15,5-7 0-15,5 3 0 0,1-3 0 16,4 0 0-16,-1 0 0 16,-1-3 0-16,0 5 0 15,-1-2 0-15,-2 7 0 16,-7-6 0-16,-2 6 0 15,-4 0 0-15,-4 0 0 16,-13 0 0-16,15 0 0 16,-15 0 0-16,0 0 0 15,0 0 0-15,0 0-20 16,-15-6-142-16,15 6-5 15,-25 12-5-15,14 5-4 16,-9-7-4-16,0 10 47 16</inkml:trace>
          <inkml:trace contextRef="#ctx0" brushRef="#br0" timeOffset="21305.2602">-4445-1940 530 0,'7'17'151'0,"-14"-2"4"0,4 15-45 15,-13-3-33 1,7 10-77-16,-9 3 0 16,3 8 0-16,-7 2 0 15,5 4 0-15,-1-2 0 0,1-6 0 16,3-1 0-16,4-4 0 15,1-7 0-15,0-10 0 16,9-4 0-16,0-20 0 16,0 0-137-16,0 0-29 15,11-10-9-15,-4-9-17 16,4-1-1-16,1 1 33 15</inkml:trace>
          <inkml:trace contextRef="#ctx0" brushRef="#br0" timeOffset="20984.196">-4632-1949 373 0,'12'-8'175'15,"-12"8"-13"-15,0 0-49 0,0 26-15 16,-10-15-10-16,7 10-74 16,-8-4-14-16,4 7 0 15,-5-1 0-15,3 3 0 16,0-3 0-16,2-3 0 15,2 1 0-15,5-2 0 16,0-2 0-16,7-2 0 16,5-1 0-16,4 0 0 15,4-2 0-15,1-2 0 16,3 1 0-16,-2-1 0 15,1-2 0-15,-3-4 0 16,-2 3 0-16,-18-7 0 16,20 0-78-16,-20 0-88 0,0 0-5 15,0-11 1-15,0 11-6 16,-6-22 10-16</inkml:trace>
          <inkml:trace contextRef="#ctx0" brushRef="#br0" timeOffset="21714.342">-4167-1637 309 0,'-3'-18'132'0,"-4"1"8"15,-5 7-33-15,-12-2 7 16,4 12-11-16,-11 5-16 0,5 15-56 16,-7-2-31-16,8 16 0 15,-4 2 0-15,10 7 0 16,5 6 0-16,7 4 0 15,7-2 0-15,3-1 0 16,11-2 0-16,2-10 0 16,8 0 0-16,-5-16 0 15,9 0-17-15,-7-22-124 16,6 0-22-16,-8-6-4 15,3-5-9-15,-3-5-3 16,-5-6 31-16</inkml:trace>
          <inkml:trace contextRef="#ctx0" brushRef="#br0" timeOffset="22229.445">-4125-1160 462 0,'0'0'152'15,"14"-17"-3"-15,-8-14-65 16,6 5-21-16,-3-14-11 16,7 3-9-16,-4-9-25 15,3 3-18-15,-1 2 0 16,3 8 0-16,0 5 0 15,-1 11 0-15,-3 11 0 16,0 14 0-16,-4 12 0 16,-2 13 0-16,-7 10 0 15,0 10 0-15,-6 1 0 16,-1 2 0-16,-1-8 0 0,0-7 0 15,0-8 0-15,3-13 0 16,5-20 0-16,0 0 0 16,6-14 0-16,5-10 0 15,3-6 0-15,5-4 0 16,5 2 0-16,2 0 0 15,4 5 0-15,-1 12 0 16,-3 9 0-16,-2 19 0 16,-7 13 0-16,-4 20 0 15,-8 14 0-15,-5 10 0 16,-10 7 0-16,0 4 0 15,-2-2 0-15,-3-4 0 16,4-6 0-16,-1-16 0 0,6-8-23 16,-1-16-141-16,7-10-8 15,0-19-5 1,0 0-7-16,10-42-1 0</inkml:trace>
          <inkml:trace contextRef="#ctx0" brushRef="#br0" timeOffset="24997.9986">-4364-2589 166 0,'0'0'72'0,"-18"0"-18"16,18 0-21-16,-13 4-15 0,13-4-7 16,-16 0-4-16,16 0-1 15,-14 8 7 1,14-8 15-16,0 0 10 0,-13 0 11 15,13 0 3-15,0 0 3 16,0 0-2-16,0 0-3 16,0 0-12-16,0 0-10 15,0 0-14-15,0 0-9 16,0 0-4-16,0 0 0 15,0 0 1-15,0 13-1 16,0-13 2-16,0 0 0 0,13 19 2 16,-13-19 0-16,11 10 1 15,-11-10-1 1,17 9 0-16,-7-4-2 15,2-5 0-15,5 8-2 0,1-4-1 16,2 3-2-16,3 1 1 16,2 2-2-16,1-1 1 15,0 3 2-15,-2-4-1 16,-3 3 2-16,-3-4 0 15,-4-1 2-15,-3-6 0 16,-11 0 1-16,0 0 0 16,0 0 0-16,0 0 0 15,0 0-1-15,0 0 0 16,-18 0 0-16,6-5-2 15,-2 5 0-15,-2-5 0 16,1 5-1-16,-3 0 0 16,1-3 1-16,-2 3-1 0,3 0 0 15,-1 0 0-15,0 0 0 16,1 3 0-16,-3-3 2 15,5 0-2 1,-2 5 2-16,2-5-1 0,0 0 1 16,1 0 0-16,1 0-1 15,0 0 1-15,2 0-1 16,10 0 0-16,-19 0 0 15,19 0 0-15,-10 0 0 16,10 0 2-16,0 0 5 16,0 0 6-16,0 0 3 15,0 0 0-15,0 0 1 16,0 0 0-16,0 0 1 0,9 20-2 15,-9-20-4 1,19 0-13-16,-7 4 0 16,3-4 0-16,1 0 0 15,2 0 0-15,2 7-2 0,-4-12-52 16,8 5-46-16,-11-5-31 15,6-2-18-15,-4-7-2 16,1-5-3-16,-4-11 1 16</inkml:trace>
          <inkml:trace contextRef="#ctx0" brushRef="#br0" timeOffset="25835.166">-4290-3686 227 0,'15'0'66'0,"-15"0"2"15,17-5-13 1,-7 0-20-16,-10 5-10 0,19-12-1 16,-8 5-2-16,2 4 0 15,0 3-2-15,4-5 0 16,-1 5-4-16,2 0-6 15,1 0-3-15,2 8-1 16,0-4-3-16,-1 2 1 16,0-1 1-16,0-1 2 15,-3-4 2-15,-2 6 3 16,-15-6 1-16,17 0 1 0,-17 0 1 15,0 0 2-15,0 0 2 16,-14-12-1-16,-4 3-3 16,0 2-2-1,-5-4 0-15,-6 3 0 0,-2-2-1 16,-1 0-3-16,-2-2-3 15,0 2-1-15,3 1 0 16,2 1-1-16,4 2-1 16,6 0 0-16,4 6 8 15,15 0 11-15,-15 0 1 16,15 0 0-16,0 0-1 15,17 6 0-15,-4-6 1 16,5 8-6-16,3-2-17 16,4 0 0-16,4 0 0 15,0 0 0-15,2 1 0 16,0 1 0-16,-1 0 0 0,-2-2 0 15,-3-2 0-15,-2 0 0 16,-5-4 0-16,-6 0 0 16,-1 0 0-16,-11 0-76 15,0 0-62-15,-3-20-26 16,-5-8-4-16,0-10-6 15,-3-26-3-15</inkml:trace>
          <inkml:trace contextRef="#ctx1" brushRef="#br0">-5831 2496 0,'0'0'0,"0"0"0,0 0 0,0 14 0,9 15 0,-9-29 0,0 0 0,0 0 0,0 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7:29.2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280F86-0CB2-4E34-8E86-50CE1EC2278B}" emma:medium="tactile" emma:mode="ink">
          <msink:context xmlns:msink="http://schemas.microsoft.com/ink/2010/main" type="writingRegion" rotatedBoundingBox="5831,5466 6423,8449 5219,8688 4628,5705">
            <msink:destinationLink direction="with" ref="{D7857119-FD86-4517-B5D1-0AEC0F77198A}"/>
          </msink:context>
        </emma:interpretation>
      </emma:emma>
    </inkml:annotationXML>
    <inkml:traceGroup>
      <inkml:annotationXML>
        <emma:emma xmlns:emma="http://www.w3.org/2003/04/emma" version="1.0">
          <emma:interpretation id="{970FA40A-3C9B-49CB-AF13-F57367B18CE8}" emma:medium="tactile" emma:mode="ink">
            <msink:context xmlns:msink="http://schemas.microsoft.com/ink/2010/main" type="paragraph" rotatedBoundingBox="5831,5466 6423,8449 5219,8688 4628,5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F2EDB3-01C4-4E7C-9DA2-D4E07C0E1356}" emma:medium="tactile" emma:mode="ink">
              <msink:context xmlns:msink="http://schemas.microsoft.com/ink/2010/main" type="line" rotatedBoundingBox="5831,5466 6423,8449 5219,8688 4628,5705"/>
            </emma:interpretation>
          </emma:emma>
        </inkml:annotationXML>
        <inkml:traceGroup>
          <inkml:annotationXML>
            <emma:emma xmlns:emma="http://www.w3.org/2003/04/emma" version="1.0">
              <emma:interpretation id="{ACD50187-53DC-483C-93FA-AEA0743573E6}" emma:medium="tactile" emma:mode="ink">
                <msink:context xmlns:msink="http://schemas.microsoft.com/ink/2010/main" type="inkWord" rotatedBoundingBox="6029,6468 6423,8449 5219,8688 4826,6707">
                  <msink:destinationLink direction="to" ref="{A74BCD99-AF37-488E-B84D-FE8E77230C07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I,</emma:literal>
                </emma:interpretation>
                <emma:interpretation id="interp3" emma:lang="en-US" emma:confidence="0">
                  <emma:literal>"in</emma:literal>
                </emma:interpretation>
                <emma:interpretation id="interp4" emma:lang="en-US" emma:confidence="0">
                  <emma:literal>ins</emma:literal>
                </emma:interpretation>
              </emma:one-of>
            </emma:emma>
          </inkml:annotationXML>
          <inkml:trace contextRef="#ctx0" brushRef="#br0">5754-901 336 0,'9'-14'167'15,"-9"14"32"-15,10-4-45 16,-10 4-42-16,0 21-57 15,-12-5-55-15,5 18 0 0,-7 0 0 16,1 13 0 0,-2 5 0-16,-1 1 0 15,0 1 0-15,2-1 0 16,1-5 0-16,4-5 0 0,-1-9 0 15,1-13 0-15,9 1 0 16,0-22-9-16,0 0-148 16,0 0-6-16,6-25-2 15,-2 0-2-15,10 3 2 16,0-6 41-16</inkml:trace>
          <inkml:trace contextRef="#ctx0" brushRef="#br0" timeOffset="592.1184">5875-796 564 0,'23'-15'169'16,"-12"8"2"-16,8 7-52 16,-6-7-119-16,7 13 0 15,-2-6 0-15,4 5 0 16,0 4 0-16,2 3 0 15,-2 3 0-15,-2 6 0 16,-1 1 0-16,-6 4 0 16,-6 3 0-16,-7 1 0 15,-4 2 0-15,-8 0 0 0,-7-3 0 16,-5-1 0-16,-2-6 0 15,0-8 0-15,-2 0 0 16,2-5 0 0,6-9 0-16,3 6 0 0,3-6 0 15,14 0 0-15,-14 8 0 16,14-8 0-16,0 15 0 15,0-15 0-15,18 25 0 16,-6-7 0-16,1 4 0 16,0 1 0-16,2 4 0 15,-1 0 0-15,-3 1 0 16,-1 1 0-16,-7 0 0 15,-3-4 0-15,-6 0 0 0,-3-5 0 16,-4-1 0 0,-4-6 0-16,-1-6 0 15,0-7 0-15,3 7 0 16,-6-16 0-16,9 9-72 0,-4-14-89 15,16 14 0-15,-16-15-7 16,16 15 2-16,-4-16 17 16,4 16 45-16</inkml:trace>
          <inkml:trace contextRef="#ctx0" brushRef="#br0" timeOffset="1017.2034">5969 142 396 0,'14'-14'158'16,"-14"14"7"-16,0-14-37 15,0 14-30-15,-11-9-20 16,11 9-78-16,-28 8 0 15,15 3 0-15,-5 7 0 16,1 3 0-16,-2 6 0 16,2 5 0-16,3 5 0 0,4-1 0 15,5 0 0-15,5 0 0 16,0-6 0-16,4-3 0 15,7-1 0-15,-11-26 0 16,24 26-16 0,-24-26-127-16,23 5-16 0,-23-5-6 15,24-9-1-15,-24 9 25 16,19-23 25-16</inkml:trace>
          <inkml:trace contextRef="#ctx0" brushRef="#br0" timeOffset="1512.3023">5969 585 403 0,'9'-12'124'0,"0"-11"10"16,4 3-28-16,-1-14-28 15,5 5-10-15,-3-4-11 16,5 5-11-16,-4 1-39 16,5 13-7-16,-5 5 0 15,-1 9 0-15,-2 14 0 16,-6 15 0-16,-6 6 0 15,0 12 0-15,-8 0 0 16,-2 2 0-16,1-3 0 16,-2-5 0-16,4-10 0 15,0-11 0-15,7-20 0 16,0 0 0-16,0 0 0 15,14-22 0-15,1 0 0 0,5-3 0 16,3 2 0-16,2 2 0 16,1 8 0-16,0 7 0 15,-4 12 0-15,-3 12 0 16,-6 11 0-16,-7 12 0 15,-6 9 0-15,-5 3 0 16,-1 2 0-16,-6-1 0 16,0-6 0-16,0-5 0 15,4-6 0-15,-5-21 0 16,7 1-105-16,6-17-92 15,0 0-8-15,-11 0-2 16,11 0-5-16</inkml:trace>
          <inkml:trace contextRef="#ctx0" brushRef="#br0">5527 891 165 0,'0'0'108'16,"0"-18"15"-16,0 18-22 15,-20-15 7-15,5 11 10 16,-8-9-8-16,3 7-12 0,-9-9-9 15,6 10-86-15,-9-7-3 16,7 12 0 0,-3-9 0-16,5 9 0 15,1 0 0-15,2 11 0 0,3-3 0 16,-1-8 0-16,18 0 0 15,-24 9-122-15,24-9-66 16,-15-13-12-16,15 13 0 16,-3-32-6-16</inkml:trace>
          <inkml:trace contextRef="#ctx0" brushRef="#br0">5432-1560 13 0,'18'-13'17'15,"-1"2"35"-15,3 5 12 16,-3 2 5-16,-1 4 9 0,-5-6 2 15,-11 6 10-15,12-8 10 16,-12 8 9 0,-6-16-28-16,-8 1-9 15,-4-1 1-15,-9-10-10 0,0 1-3 16,-7-5-58-16,2 5-2 15,-7-5 0-15,7 7 0 16,-4 3 0-16,4 10 0 16,2 10 0-16,3 0 0 15,5 5 0-15,0 0-40 16,9 15-85-16,-2-4-31 15,10 3-18-15,1 0-2 16,4 3 7-16,5 8 21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20T18:47:27.38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857119-FD86-4517-B5D1-0AEC0F77198A}" emma:medium="tactile" emma:mode="ink">
          <msink:context xmlns:msink="http://schemas.microsoft.com/ink/2010/main" type="inkDrawing" rotatedBoundingBox="5319,8409 5381,5900 5405,5901 5343,8410" semanticType="verticalRange" shapeName="Line">
            <msink:sourceLink direction="with" ref="{20280F86-0CB2-4E34-8E86-50CE1EC2278B}"/>
          </msink:context>
        </emma:interpretation>
      </emma:emma>
    </inkml:annotationXML>
    <inkml:trace contextRef="#ctx0" brushRef="#br0">66 0 363 0,'0'17'145'15,"0"-17"-3"-15,7 13-36 16,-7-13 12-16,0 0-11 16,0 0-65-16,-5 30-42 15,-1-12 0-15,6 12 0 16,-7 7 0-16,7 13 0 15,-6 14 0-15,6 9 0 0,-4 11 0 16,4 12 0 0,0 6 0-16,-4 10 0 15,4 6 0-15,0-2 0 16,0 3 0-16,0-6 0 0,0-3 0 15,0-5 0-15,0-8 0 16,-3-9 0-16,3-7 0 16,-4-3 0-16,0-7 0 15,1-4 0-15,0-3 0 16,-1-5 0-16,-1-3 0 15,1-2 0-15,1-3 0 16,3 2 0-16,-5-4 0 16,5-2 0-16,0-2 0 15,-2-7 0-15,2-2 0 16,0-7 0-16,0-8 0 15,0-21 0-15,0 18 0 16,0-18 0-16,0 0 0 0,-5-24 0 16,5 9-45-16,0-17-119 15,3-1-3-15,-3-18 1 16,8 0-2-16,-4-20 24 15,6-11 30-15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5997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16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Unstable and</a:t>
            </a:r>
            <a:r>
              <a:rPr lang="en-US" baseline="0" dirty="0" smtClean="0"/>
              <a:t> we added weights to submerge the boat. Submerging the raft in the water allowed it to spin more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5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Wide pool noodle for stability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79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weights to submerge</a:t>
            </a:r>
            <a:r>
              <a:rPr lang="en-US" baseline="0" dirty="0" smtClean="0"/>
              <a:t> the robot so that it could roll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38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21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6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06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This boat picks up the trash with its arms, and puts in into the boat. The boat is manually driven.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Our project will differ from this because we are creating a robot that potentially we not need to be controlled by a human. </a:t>
            </a: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T</a:t>
            </a:r>
            <a:r>
              <a:rPr lang="en" dirty="0" smtClean="0"/>
              <a:t>rash</a:t>
            </a:r>
            <a:r>
              <a:rPr lang="en" baseline="0" dirty="0" smtClean="0"/>
              <a:t> goes to a landfill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7879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22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Don’t have the contraption yet 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Dont want it to be too big or too small </a:t>
            </a:r>
          </a:p>
        </p:txBody>
      </p:sp>
    </p:spTree>
    <p:extLst>
      <p:ext uri="{BB962C8B-B14F-4D97-AF65-F5344CB8AC3E}">
        <p14:creationId xmlns:p14="http://schemas.microsoft.com/office/powerpoint/2010/main" val="198404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Move all</a:t>
            </a:r>
            <a:r>
              <a:rPr lang="en-US" baseline="0" dirty="0" smtClean="0"/>
              <a:t> 4 directions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20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Currently, we are building a raft to help the sphero move along the water better.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</a:t>
            </a:r>
          </a:p>
        </p:txBody>
      </p:sp>
    </p:spTree>
    <p:extLst>
      <p:ext uri="{BB962C8B-B14F-4D97-AF65-F5344CB8AC3E}">
        <p14:creationId xmlns:p14="http://schemas.microsoft.com/office/powerpoint/2010/main" val="394546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5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15.emf"/><Relationship Id="rId13" Type="http://schemas.openxmlformats.org/officeDocument/2006/relationships/customXml" Target="../ink/ink6.xml"/><Relationship Id="rId14" Type="http://schemas.openxmlformats.org/officeDocument/2006/relationships/image" Target="../media/image16.emf"/><Relationship Id="rId15" Type="http://schemas.openxmlformats.org/officeDocument/2006/relationships/customXml" Target="../ink/ink7.xml"/><Relationship Id="rId16" Type="http://schemas.openxmlformats.org/officeDocument/2006/relationships/image" Target="../media/image17.emf"/><Relationship Id="rId17" Type="http://schemas.openxmlformats.org/officeDocument/2006/relationships/image" Target="../media/image11.png"/><Relationship Id="rId1" Type="http://schemas.microsoft.com/office/2007/relationships/media" Target="../media/media3.MOV"/><Relationship Id="rId2" Type="http://schemas.openxmlformats.org/officeDocument/2006/relationships/video" Target="../media/media3.MOV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customXml" Target="../ink/ink3.xml"/><Relationship Id="rId8" Type="http://schemas.openxmlformats.org/officeDocument/2006/relationships/image" Target="../media/image13.emf"/><Relationship Id="rId9" Type="http://schemas.openxmlformats.org/officeDocument/2006/relationships/customXml" Target="../ink/ink4.xml"/><Relationship Id="rId10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1.xml"/><Relationship Id="rId12" Type="http://schemas.openxmlformats.org/officeDocument/2006/relationships/image" Target="../media/image24.emf"/><Relationship Id="rId13" Type="http://schemas.openxmlformats.org/officeDocument/2006/relationships/customXml" Target="../ink/ink12.xml"/><Relationship Id="rId14" Type="http://schemas.openxmlformats.org/officeDocument/2006/relationships/image" Target="../media/image25.emf"/><Relationship Id="rId15" Type="http://schemas.openxmlformats.org/officeDocument/2006/relationships/customXml" Target="../ink/ink13.xml"/><Relationship Id="rId16" Type="http://schemas.openxmlformats.org/officeDocument/2006/relationships/image" Target="../media/image26.emf"/><Relationship Id="rId17" Type="http://schemas.openxmlformats.org/officeDocument/2006/relationships/customXml" Target="../ink/ink14.xml"/><Relationship Id="rId18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customXml" Target="../ink/ink8.xml"/><Relationship Id="rId6" Type="http://schemas.openxmlformats.org/officeDocument/2006/relationships/image" Target="../media/image21.emf"/><Relationship Id="rId7" Type="http://schemas.openxmlformats.org/officeDocument/2006/relationships/customXml" Target="../ink/ink9.xml"/><Relationship Id="rId8" Type="http://schemas.openxmlformats.org/officeDocument/2006/relationships/image" Target="../media/image22.emf"/><Relationship Id="rId9" Type="http://schemas.openxmlformats.org/officeDocument/2006/relationships/customXml" Target="../ink/ink10.xml"/><Relationship Id="rId10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customXml" Target="../ink/ink18.xml"/><Relationship Id="rId13" Type="http://schemas.openxmlformats.org/officeDocument/2006/relationships/image" Target="../media/image32.emf"/><Relationship Id="rId14" Type="http://schemas.openxmlformats.org/officeDocument/2006/relationships/image" Target="../media/image15.png"/><Relationship Id="rId1" Type="http://schemas.microsoft.com/office/2007/relationships/media" Target="../media/media4.MOV"/><Relationship Id="rId2" Type="http://schemas.openxmlformats.org/officeDocument/2006/relationships/video" Target="../media/media4.MOV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4.JPG"/><Relationship Id="rId6" Type="http://schemas.openxmlformats.org/officeDocument/2006/relationships/customXml" Target="../ink/ink15.xml"/><Relationship Id="rId7" Type="http://schemas.openxmlformats.org/officeDocument/2006/relationships/image" Target="../media/image29.emf"/><Relationship Id="rId8" Type="http://schemas.openxmlformats.org/officeDocument/2006/relationships/customXml" Target="../ink/ink16.xml"/><Relationship Id="rId9" Type="http://schemas.openxmlformats.org/officeDocument/2006/relationships/image" Target="../media/image30.emf"/><Relationship Id="rId10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FSkzL5kfsI" TargetMode="External"/><Relationship Id="rId4" Type="http://schemas.openxmlformats.org/officeDocument/2006/relationships/hyperlink" Target="http://www.aqua.org/blog/2010/october/a-picture-perfect-reason-not-to-litter?mobile=0" TargetMode="External"/><Relationship Id="rId5" Type="http://schemas.openxmlformats.org/officeDocument/2006/relationships/hyperlink" Target="http://thedailyrecord.com/2012/07/20/maryland-moment-harboring-trash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phero-SPRK-Edition-App-Enabled-Ball/dp/B01287R956" TargetMode="External"/><Relationship Id="rId4" Type="http://schemas.openxmlformats.org/officeDocument/2006/relationships/hyperlink" Target="http://www.amazon.com/Soak-SOAAN0101-Water-Noodle-Toy/dp/B00X2WCGF0/ref=sr_1_17?ie=UTF8&amp;qid=1462386650&amp;sr=8-17&amp;keywords=pool+noodle" TargetMode="External"/><Relationship Id="rId5" Type="http://schemas.openxmlformats.org/officeDocument/2006/relationships/hyperlink" Target="http://www.amazon.com/Scotch-1110-C-Multi-Duct-10-Yards/dp/B0014LOZVO/ref=sr_1_5?ie=UTF8&amp;qid=1462386748&amp;sr=8-5&amp;keywords=duct+tape" TargetMode="External"/><Relationship Id="rId6" Type="http://schemas.openxmlformats.org/officeDocument/2006/relationships/hyperlink" Target="http://www.mansionschools.com/probe-and-seeker-mall-6-inches-b240-1-biology-dissecting-instruments.html?channelid=GoogleAdwords&amp;gclid=CjwKEAjwpfC5BRCT1sKW2qzwqE0SJABkKFKR-2pyS8L0eSFIvMslj5N3eOKaPg22vKxyd5ZA0VwIvBoCMOvw_wcB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customXml" Target="../ink/ink1.xml"/><Relationship Id="rId7" Type="http://schemas.openxmlformats.org/officeDocument/2006/relationships/image" Target="../media/image8.emf"/><Relationship Id="rId8" Type="http://schemas.openxmlformats.org/officeDocument/2006/relationships/customXml" Target="../ink/ink2.xml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8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</a:t>
            </a:r>
            <a:r>
              <a:rPr lang="en" dirty="0" smtClean="0"/>
              <a:t>inal stage gate  </a:t>
            </a:r>
            <a:endParaRPr lang="en" dirty="0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Bella Beattie, Emma Sunderland, Henna Fraiman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design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756" y="1216395"/>
            <a:ext cx="2206836" cy="2628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6483" y="1530780"/>
            <a:ext cx="2948891" cy="22116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2667883" y="1529974"/>
              <a:ext cx="2050920" cy="22132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9523" y="1513414"/>
                <a:ext cx="207936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" name="Ink 46"/>
              <p14:cNvContentPartPr/>
              <p14:nvPr/>
            </p14:nvContentPartPr>
            <p14:xfrm>
              <a:off x="4640323" y="2966734"/>
              <a:ext cx="34920" cy="2322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30243" y="2964214"/>
                <a:ext cx="61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/>
              <p14:cNvContentPartPr/>
              <p14:nvPr/>
            </p14:nvContentPartPr>
            <p14:xfrm>
              <a:off x="3657523" y="3504574"/>
              <a:ext cx="661320" cy="2786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7089" y="3500969"/>
                <a:ext cx="682908" cy="300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/>
              <p14:cNvContentPartPr/>
              <p14:nvPr/>
            </p14:nvContentPartPr>
            <p14:xfrm>
              <a:off x="3683443" y="1564534"/>
              <a:ext cx="582120" cy="5929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65803" y="1546174"/>
                <a:ext cx="60228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Ink 59"/>
              <p14:cNvContentPartPr/>
              <p14:nvPr/>
            </p14:nvContentPartPr>
            <p14:xfrm>
              <a:off x="1453963" y="1502974"/>
              <a:ext cx="1828080" cy="30380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3525" y="1492533"/>
                <a:ext cx="1856874" cy="3058922"/>
              </a:xfrm>
              <a:prstGeom prst="rect">
                <a:avLst/>
              </a:prstGeom>
            </p:spPr>
          </p:pic>
        </mc:Fallback>
      </mc:AlternateContent>
      <p:pic>
        <p:nvPicPr>
          <p:cNvPr id="62" name="third desig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82718" y="1344814"/>
            <a:ext cx="43275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design (continued)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92" y="1441449"/>
            <a:ext cx="2319701" cy="2629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33" y="1770083"/>
            <a:ext cx="2629065" cy="1971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825843" y="2017054"/>
              <a:ext cx="430316" cy="1040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60" y="1998694"/>
                <a:ext cx="458764" cy="10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/>
              <p14:cNvContentPartPr/>
              <p14:nvPr/>
            </p14:nvContentPartPr>
            <p14:xfrm>
              <a:off x="1917399" y="2124694"/>
              <a:ext cx="23400" cy="903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9039" y="2116414"/>
                <a:ext cx="60120" cy="9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660999" y="1789174"/>
              <a:ext cx="1091160" cy="3218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199" y="1770814"/>
                <a:ext cx="11178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2443359" y="2185894"/>
              <a:ext cx="571680" cy="887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8239" y="2167894"/>
                <a:ext cx="60048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/>
              <p14:cNvContentPartPr/>
              <p14:nvPr/>
            </p14:nvContentPartPr>
            <p14:xfrm>
              <a:off x="627763" y="1611334"/>
              <a:ext cx="748556" cy="587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7681" y="1592974"/>
                <a:ext cx="77304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8"/>
              <p14:cNvContentPartPr/>
              <p14:nvPr/>
            </p14:nvContentPartPr>
            <p14:xfrm>
              <a:off x="358843" y="2659294"/>
              <a:ext cx="1070036" cy="873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5963" y="2656774"/>
                <a:ext cx="1091278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Ink 46"/>
              <p14:cNvContentPartPr/>
              <p14:nvPr/>
            </p14:nvContentPartPr>
            <p14:xfrm>
              <a:off x="-13757" y="3074014"/>
              <a:ext cx="1303316" cy="6958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24198" y="3062854"/>
                <a:ext cx="1332119" cy="7200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/>
          <p:cNvSpPr txBox="1"/>
          <p:nvPr/>
        </p:nvSpPr>
        <p:spPr>
          <a:xfrm>
            <a:off x="5184321" y="2111014"/>
            <a:ext cx="2449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matic SC" panose="020B0604020202020204" charset="0"/>
              </a:rPr>
              <a:t>Fourth design </a:t>
            </a:r>
            <a:endParaRPr lang="en-US" sz="2500" b="1" dirty="0">
              <a:latin typeface="Amatic S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228675"/>
            <a:ext cx="3739243" cy="33443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54603" y="1520974"/>
              <a:ext cx="1222200" cy="57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203" y="1513774"/>
                <a:ext cx="124416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/>
              <p14:cNvContentPartPr/>
              <p14:nvPr/>
            </p14:nvContentPartPr>
            <p14:xfrm>
              <a:off x="1909363" y="1598734"/>
              <a:ext cx="478440" cy="3416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4243" y="1587574"/>
                <a:ext cx="4960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402763" y="2496574"/>
              <a:ext cx="1876320" cy="15404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283" y="2481094"/>
                <a:ext cx="1896480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2447203" y="1922014"/>
              <a:ext cx="982440" cy="7718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1363" y="1913734"/>
                <a:ext cx="1016640" cy="79596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final raf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43120" y="1088734"/>
            <a:ext cx="43275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accomplished the goal of creating a raft that allowed the robot to move in all 4 directions. However if we had more time we could have added a net to hold the trash or improved the quality of the arms by adding more stability.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https://www.youtube.com/watch?v=3FSkzL5kfsI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http://www.aqua.org/blog/2010/october/a-picture-perfect-reason-not-to-litter?mobile=0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http://thedailyrecord.com/2012/07/20/maryland-moment-harboring-trash/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Harbor Pollution in Baltimore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13184" y="1020562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Our group was concerned about the large amount of trash that fills Baltimore Harbor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This trash releases dangerous </a:t>
            </a:r>
            <a:r>
              <a:rPr lang="en" dirty="0" smtClean="0"/>
              <a:t>chemicals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There are hundreds of tons of trash in the harbor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72" y="3012621"/>
            <a:ext cx="3757442" cy="179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646" y="3012621"/>
            <a:ext cx="3529968" cy="198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Idea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To create a programmed robot that is able to detect trash, collect the trash, and empty the </a:t>
            </a:r>
            <a:r>
              <a:rPr lang="en" dirty="0" smtClean="0"/>
              <a:t>trash to a landfill outside of the harbor  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already Exists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75" y="1019619"/>
            <a:ext cx="6857375" cy="385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 and Explanation of cost analysis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buSzPct val="100000"/>
              <a:buChar char="●"/>
            </a:pPr>
            <a:endParaRPr lang="en" sz="1500" dirty="0" smtClean="0"/>
          </a:p>
          <a:p>
            <a:pPr marL="457200" lvl="0" indent="-323850" rtl="0">
              <a:spcBef>
                <a:spcPts val="0"/>
              </a:spcBef>
              <a:buSzPct val="100000"/>
              <a:buChar char="●"/>
            </a:pPr>
            <a:endParaRPr lang="en" sz="1500" dirty="0"/>
          </a:p>
          <a:p>
            <a:pPr marL="457200" lvl="0" indent="-323850" rtl="0">
              <a:spcBef>
                <a:spcPts val="0"/>
              </a:spcBef>
              <a:buSzPct val="100000"/>
              <a:buChar char="●"/>
            </a:pPr>
            <a:endParaRPr lang="en" sz="1500" dirty="0" smtClean="0"/>
          </a:p>
          <a:p>
            <a:pPr marL="457200" lvl="0" indent="-323850" rtl="0">
              <a:spcBef>
                <a:spcPts val="0"/>
              </a:spcBef>
              <a:buSzPct val="100000"/>
              <a:buChar char="●"/>
            </a:pPr>
            <a:endParaRPr lang="en" sz="1500" dirty="0"/>
          </a:p>
          <a:p>
            <a:pPr marL="457200" lvl="0" indent="-323850" rtl="0">
              <a:spcBef>
                <a:spcPts val="0"/>
              </a:spcBef>
              <a:buSzPct val="100000"/>
              <a:buChar char="●"/>
            </a:pPr>
            <a:endParaRPr lang="en" sz="1500" dirty="0" smtClean="0"/>
          </a:p>
          <a:p>
            <a:pPr marL="457200" lvl="0" indent="-323850" rtl="0">
              <a:spcBef>
                <a:spcPts val="0"/>
              </a:spcBef>
              <a:buSzPct val="100000"/>
              <a:buChar char="●"/>
            </a:pPr>
            <a:endParaRPr lang="en" sz="1500" dirty="0"/>
          </a:p>
          <a:p>
            <a:pPr marL="457200" lvl="0" indent="-323850" rtl="0">
              <a:spcBef>
                <a:spcPts val="0"/>
              </a:spcBef>
              <a:buSzPct val="100000"/>
              <a:buChar char="●"/>
            </a:pPr>
            <a:r>
              <a:rPr lang="en-US" sz="1500" dirty="0" smtClean="0"/>
              <a:t>T</a:t>
            </a:r>
            <a:r>
              <a:rPr lang="en" sz="1500" dirty="0" smtClean="0"/>
              <a:t>otal cost: $150.30</a:t>
            </a:r>
            <a:endParaRPr lang="en" sz="15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3557"/>
              </p:ext>
            </p:extLst>
          </p:nvPr>
        </p:nvGraphicFramePr>
        <p:xfrm>
          <a:off x="311700" y="1093850"/>
          <a:ext cx="8245928" cy="3015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740"/>
                <a:gridCol w="1009165"/>
                <a:gridCol w="6266023"/>
              </a:tblGrid>
              <a:tr h="201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Item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Quantity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Price/ Link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Sphero 2.0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$130 </a:t>
                      </a:r>
                      <a:r>
                        <a:rPr lang="en-US" sz="1100" u="sng" dirty="0">
                          <a:solidFill>
                            <a:srgbClr val="0070C0"/>
                          </a:solidFill>
                          <a:effectLst/>
                          <a:hlinkClick r:id="rId3"/>
                        </a:rPr>
                        <a:t>http://www.amazon.com/Sphero-SPRK-Edition-App-Enabled-Ball/dp/B01287R956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4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Pool noodle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$2.44 </a:t>
                      </a:r>
                      <a:r>
                        <a:rPr lang="en-US" sz="1100" u="sng" dirty="0">
                          <a:solidFill>
                            <a:srgbClr val="0070C0"/>
                          </a:solidFill>
                          <a:effectLst/>
                          <a:hlinkClick r:id="rId4"/>
                        </a:rPr>
                        <a:t>http://www.amazon.com/Soak-SOAAN0101-Water-Noodle-Toy/dp/B00X2WCGF0/ref=sr_1_17?ie=UTF8&amp;qid=1462386650&amp;sr=8-17&amp;keywords=pool+noodle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3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Duct Tape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1 roll 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$6.04 </a:t>
                      </a:r>
                      <a:r>
                        <a:rPr lang="en-US" sz="1100" u="sng" dirty="0">
                          <a:solidFill>
                            <a:srgbClr val="0070C0"/>
                          </a:solidFill>
                          <a:effectLst/>
                          <a:hlinkClick r:id="rId5"/>
                        </a:rPr>
                        <a:t>http://www.amazon.com/Scotch-1110-C-Multi-Duct-10-Yards/dp/B0014LOZVO/ref=sr_1_5?ie=UTF8&amp;qid=1462386748&amp;sr=8-5&amp;keywords=duct+tape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51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Dissecting metal probes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6 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$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effectLst/>
                        </a:rPr>
                        <a:t>11.82 ($1.97 for 1 unit)  </a:t>
                      </a:r>
                      <a:r>
                        <a:rPr lang="en-US" sz="1100" u="sng" dirty="0">
                          <a:solidFill>
                            <a:srgbClr val="0070C0"/>
                          </a:solidFill>
                          <a:effectLst/>
                          <a:hlinkClick r:id="rId6"/>
                        </a:rPr>
                        <a:t>http://www.mansionschools.com/probe-and-seeker-mall-6-inches-b240-1-biology-dissecting-instruments.html?channelid=GoogleAdwords&amp;gclid=CjwKEAjwpfC5BRCT1sKW2qzwqE0SJABkKFKR-2pyS8L0eSFIvMslj5N3eOKaPg22vKxyd5ZA0VwIvBoCMOvw_wcB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constraints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987879"/>
            <a:ext cx="8520600" cy="35809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Minimum cost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Minimum amount of pool </a:t>
            </a:r>
            <a:r>
              <a:rPr lang="en" dirty="0" smtClean="0"/>
              <a:t>noodle to have a smaller environmental impact  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No more than 1 robot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Size of </a:t>
            </a:r>
            <a:r>
              <a:rPr lang="en" dirty="0" smtClean="0"/>
              <a:t>raft </a:t>
            </a:r>
            <a:r>
              <a:rPr lang="en" dirty="0"/>
              <a:t>based on 1 robot </a:t>
            </a:r>
            <a:endParaRPr lang="en" dirty="0" smtClean="0"/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US" dirty="0" smtClean="0"/>
              <a:t>L</a:t>
            </a:r>
            <a:r>
              <a:rPr lang="en" dirty="0" smtClean="0"/>
              <a:t>ength of operation time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US" dirty="0" smtClean="0"/>
              <a:t>B</a:t>
            </a:r>
            <a:r>
              <a:rPr lang="en" dirty="0" smtClean="0"/>
              <a:t>attery life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US" dirty="0" smtClean="0"/>
              <a:t>C</a:t>
            </a:r>
            <a:r>
              <a:rPr lang="en" dirty="0" smtClean="0"/>
              <a:t>ollect a maximum amount of trash 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Testing </a:t>
            </a:r>
            <a:r>
              <a:rPr lang="en" dirty="0" smtClean="0"/>
              <a:t>process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Test the robot in the pool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S</a:t>
            </a:r>
            <a:r>
              <a:rPr lang="en" dirty="0" smtClean="0"/>
              <a:t>ee </a:t>
            </a:r>
            <a:r>
              <a:rPr lang="en" dirty="0"/>
              <a:t>if the robot moves the raft without flipping over </a:t>
            </a:r>
          </a:p>
        </p:txBody>
      </p:sp>
      <p:pic>
        <p:nvPicPr>
          <p:cNvPr id="2" name="sphero falling out of first raf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438" y="2265300"/>
            <a:ext cx="4327525" cy="2438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Design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263825" y="1005400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>
              <a:spcBef>
                <a:spcPts val="0"/>
              </a:spcBef>
              <a:buNone/>
            </a:pPr>
            <a:r>
              <a:rPr lang="en" dirty="0"/>
              <a:t>J</a:t>
            </a:r>
            <a:r>
              <a:rPr lang="en" dirty="0" smtClean="0"/>
              <a:t>ust sphero	    First Design 		Second Design  </a:t>
            </a:r>
            <a:endParaRPr lang="en" dirty="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045" y="1674125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0" y="1792164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399" y="1674125"/>
            <a:ext cx="2505148" cy="334019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92203" y="2131894"/>
              <a:ext cx="7512480" cy="2158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963" y="2121814"/>
                <a:ext cx="7543080" cy="21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8135923" y="2675134"/>
              <a:ext cx="712080" cy="999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8643" y="2656774"/>
                <a:ext cx="735120" cy="102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</a:t>
            </a:r>
            <a:r>
              <a:rPr lang="en" dirty="0" smtClean="0"/>
              <a:t>econd design  </a:t>
            </a:r>
            <a:endParaRPr lang="en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This raft worked but</a:t>
            </a: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 smtClean="0"/>
              <a:t>It only allowed the robot 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To move in one direction</a:t>
            </a:r>
            <a:endParaRPr lang="en-US" dirty="0"/>
          </a:p>
        </p:txBody>
      </p:sp>
      <p:pic>
        <p:nvPicPr>
          <p:cNvPr id="2" name="second raft with sphe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5338" y="1336674"/>
            <a:ext cx="5045755" cy="284309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6018</TotalTime>
  <Words>415</Words>
  <Application>Microsoft Macintosh PowerPoint</Application>
  <PresentationFormat>On-screen Show (16:9)</PresentationFormat>
  <Paragraphs>76</Paragraphs>
  <Slides>14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Amatic SC</vt:lpstr>
      <vt:lpstr>Calibri</vt:lpstr>
      <vt:lpstr>Source Code Pro</vt:lpstr>
      <vt:lpstr>Times New Roman</vt:lpstr>
      <vt:lpstr>beach-day</vt:lpstr>
      <vt:lpstr>Final stage gate  </vt:lpstr>
      <vt:lpstr>Harbor Pollution in Baltimore</vt:lpstr>
      <vt:lpstr>Our Idea </vt:lpstr>
      <vt:lpstr>What already Exists</vt:lpstr>
      <vt:lpstr>Summary and Explanation of cost analysis </vt:lpstr>
      <vt:lpstr>Project constraints </vt:lpstr>
      <vt:lpstr>Testing process</vt:lpstr>
      <vt:lpstr>Our Design</vt:lpstr>
      <vt:lpstr>Second design  </vt:lpstr>
      <vt:lpstr>Third design </vt:lpstr>
      <vt:lpstr>Our design (continued) </vt:lpstr>
      <vt:lpstr>Final Design</vt:lpstr>
      <vt:lpstr>Conclusion </vt:lpstr>
      <vt:lpstr>Sources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Gate 1 </dc:title>
  <cp:lastModifiedBy>hennafraiman@gmail.com</cp:lastModifiedBy>
  <cp:revision>18</cp:revision>
  <dcterms:modified xsi:type="dcterms:W3CDTF">2016-09-07T15:36:43Z</dcterms:modified>
</cp:coreProperties>
</file>